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10" r:id="rId2"/>
    <p:sldId id="315" r:id="rId3"/>
    <p:sldId id="351" r:id="rId4"/>
    <p:sldId id="350" r:id="rId5"/>
    <p:sldId id="378" r:id="rId6"/>
    <p:sldId id="379" r:id="rId7"/>
    <p:sldId id="380" r:id="rId8"/>
    <p:sldId id="381" r:id="rId9"/>
    <p:sldId id="382" r:id="rId10"/>
    <p:sldId id="354" r:id="rId11"/>
  </p:sldIdLst>
  <p:sldSz cx="9144000" cy="6858000" type="screen4x3"/>
  <p:notesSz cx="9872663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991D"/>
    <a:srgbClr val="17317A"/>
    <a:srgbClr val="3C5CAA"/>
    <a:srgbClr val="F6841F"/>
    <a:srgbClr val="6D6E71"/>
    <a:srgbClr val="939597"/>
    <a:srgbClr val="0DB14B"/>
    <a:srgbClr val="ED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75" autoAdjust="0"/>
    <p:restoredTop sz="94609" autoAdjust="0"/>
  </p:normalViewPr>
  <p:slideViewPr>
    <p:cSldViewPr>
      <p:cViewPr varScale="1">
        <p:scale>
          <a:sx n="97" d="100"/>
          <a:sy n="97" d="100"/>
        </p:scale>
        <p:origin x="-11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3177" y="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D1557-332A-4222-BFA5-0C351093726B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3177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2248A-BF5F-4FA6-A4D5-FC10994E8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0416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2225" y="0"/>
            <a:ext cx="4278154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A8680-8418-49C5-996B-9F5830B11D13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3988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267" y="3228896"/>
            <a:ext cx="789813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154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2225" y="6456612"/>
            <a:ext cx="4278154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025DB-731D-4530-B173-4F9F7B3ED6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2080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580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7"/>
          <p:cNvSpPr>
            <a:spLocks noGrp="1"/>
          </p:cNvSpPr>
          <p:nvPr>
            <p:ph type="pic" sz="quarter" idx="10"/>
          </p:nvPr>
        </p:nvSpPr>
        <p:spPr>
          <a:xfrm>
            <a:off x="539832" y="3299483"/>
            <a:ext cx="2520000" cy="252000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3491880" y="3299483"/>
            <a:ext cx="5184576" cy="2520000"/>
          </a:xfrm>
          <a:prstGeom prst="rect">
            <a:avLst/>
          </a:prstGeom>
          <a:solidFill>
            <a:srgbClr val="F899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1"/>
          </p:nvPr>
        </p:nvSpPr>
        <p:spPr>
          <a:xfrm>
            <a:off x="3779838" y="3587714"/>
            <a:ext cx="4608512" cy="1511969"/>
          </a:xfrm>
          <a:prstGeom prst="rect">
            <a:avLst/>
          </a:prstGeom>
        </p:spPr>
        <p:txBody>
          <a:bodyPr/>
          <a:lstStyle>
            <a:lvl1pPr algn="r">
              <a:buNone/>
              <a:defRPr sz="2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7" name="Рисунок 6" descr="C:\Users\ya.petika\Desktop\1\Logo-Solar-Security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832" y="476672"/>
            <a:ext cx="2491245" cy="23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Дата 3"/>
          <p:cNvSpPr>
            <a:spLocks noGrp="1"/>
          </p:cNvSpPr>
          <p:nvPr>
            <p:ph type="dt" sz="half" idx="12"/>
          </p:nvPr>
        </p:nvSpPr>
        <p:spPr>
          <a:xfrm>
            <a:off x="5436096" y="5382630"/>
            <a:ext cx="2962672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9" name="Текст 5"/>
          <p:cNvSpPr>
            <a:spLocks noGrp="1"/>
          </p:cNvSpPr>
          <p:nvPr>
            <p:ph type="body" sz="quarter" idx="13"/>
          </p:nvPr>
        </p:nvSpPr>
        <p:spPr>
          <a:xfrm>
            <a:off x="3779912" y="1130190"/>
            <a:ext cx="4608512" cy="1511969"/>
          </a:xfrm>
          <a:prstGeom prst="rect">
            <a:avLst/>
          </a:prstGeom>
        </p:spPr>
        <p:txBody>
          <a:bodyPr/>
          <a:lstStyle>
            <a:lvl1pPr algn="r">
              <a:buNone/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545982"/>
            <a:ext cx="9144000" cy="332656"/>
          </a:xfrm>
          <a:prstGeom prst="rect">
            <a:avLst/>
          </a:prstGeom>
          <a:solidFill>
            <a:srgbClr val="939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 userDrawn="1"/>
        </p:nvSpPr>
        <p:spPr bwMode="auto">
          <a:xfrm>
            <a:off x="0" y="6434269"/>
            <a:ext cx="9144000" cy="523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09370" tIns="152352" rIns="9144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solarsecurity.ru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				        +7 (499) 75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-07-70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писание проекта_проду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43" y="1627158"/>
            <a:ext cx="2148139" cy="19031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272808" cy="936104"/>
          </a:xfrm>
          <a:prstGeom prst="rect">
            <a:avLst/>
          </a:prstGeom>
        </p:spPr>
        <p:txBody>
          <a:bodyPr anchor="ctr"/>
          <a:lstStyle>
            <a:lvl1pPr algn="l">
              <a:defRPr sz="280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3"/>
          </p:nvPr>
        </p:nvSpPr>
        <p:spPr>
          <a:xfrm>
            <a:off x="3779590" y="1484784"/>
            <a:ext cx="5040560" cy="4823856"/>
          </a:xfrm>
          <a:prstGeom prst="rect">
            <a:avLst/>
          </a:prstGeom>
        </p:spPr>
        <p:txBody>
          <a:bodyPr/>
          <a:lstStyle>
            <a:lvl1pPr marL="285750" indent="-285750">
              <a:spcBef>
                <a:spcPts val="600"/>
              </a:spcBef>
              <a:buClr>
                <a:srgbClr val="F8991D"/>
              </a:buClr>
              <a:buFont typeface="Wingdings" panose="05000000000000000000" pitchFamily="2" charset="2"/>
              <a:buChar char="v"/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12000" indent="-252000">
              <a:spcBef>
                <a:spcPts val="600"/>
              </a:spcBef>
              <a:buClr>
                <a:srgbClr val="939597"/>
              </a:buClr>
              <a:buFont typeface="Wingdings" panose="05000000000000000000" pitchFamily="2" charset="2"/>
              <a:buChar char="v"/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00000" indent="-180000"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ru-RU" sz="1600" kern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5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32440" y="6525344"/>
            <a:ext cx="611560" cy="332656"/>
          </a:xfrm>
          <a:prstGeom prst="rect">
            <a:avLst/>
          </a:prstGeom>
          <a:solidFill>
            <a:srgbClr val="F8991D"/>
          </a:solidFill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49C6254-2F86-4EB0-90A1-EB472E4BFBC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8"/>
          </p:nvPr>
        </p:nvSpPr>
        <p:spPr>
          <a:xfrm>
            <a:off x="323528" y="4011613"/>
            <a:ext cx="3168650" cy="2297112"/>
          </a:xfrm>
          <a:prstGeom prst="rect">
            <a:avLst/>
          </a:prstGeom>
          <a:solidFill>
            <a:srgbClr val="ED1C24"/>
          </a:solidFill>
        </p:spPr>
        <p:txBody>
          <a:bodyPr anchor="ctr"/>
          <a:lstStyle>
            <a:lvl1pPr marL="0" indent="0" algn="ctr">
              <a:buNone/>
              <a:defRPr sz="1800" i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41429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Описание проекта_проду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7158"/>
            <a:ext cx="2471510" cy="19031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272808" cy="936104"/>
          </a:xfrm>
          <a:prstGeom prst="rect">
            <a:avLst/>
          </a:prstGeom>
        </p:spPr>
        <p:txBody>
          <a:bodyPr anchor="ctr"/>
          <a:lstStyle>
            <a:lvl1pPr algn="l">
              <a:defRPr sz="280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3"/>
          </p:nvPr>
        </p:nvSpPr>
        <p:spPr>
          <a:xfrm>
            <a:off x="3779590" y="1484784"/>
            <a:ext cx="5040560" cy="4823856"/>
          </a:xfrm>
          <a:prstGeom prst="rect">
            <a:avLst/>
          </a:prstGeom>
        </p:spPr>
        <p:txBody>
          <a:bodyPr/>
          <a:lstStyle>
            <a:lvl1pPr marL="285750" indent="-285750">
              <a:spcBef>
                <a:spcPts val="600"/>
              </a:spcBef>
              <a:buClr>
                <a:srgbClr val="F8991D"/>
              </a:buClr>
              <a:buFont typeface="Wingdings" panose="05000000000000000000" pitchFamily="2" charset="2"/>
              <a:buChar char="v"/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12000" indent="-252000">
              <a:spcBef>
                <a:spcPts val="600"/>
              </a:spcBef>
              <a:buClr>
                <a:srgbClr val="939597"/>
              </a:buClr>
              <a:buFont typeface="Wingdings" panose="05000000000000000000" pitchFamily="2" charset="2"/>
              <a:buChar char="v"/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00000" indent="-180000"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ru-RU" sz="1600" kern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5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32440" y="6525344"/>
            <a:ext cx="611560" cy="332656"/>
          </a:xfrm>
          <a:prstGeom prst="rect">
            <a:avLst/>
          </a:prstGeom>
          <a:solidFill>
            <a:srgbClr val="F8991D"/>
          </a:solidFill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49C6254-2F86-4EB0-90A1-EB472E4BFBC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8"/>
          </p:nvPr>
        </p:nvSpPr>
        <p:spPr>
          <a:xfrm>
            <a:off x="323528" y="4011613"/>
            <a:ext cx="3168650" cy="2297112"/>
          </a:xfrm>
          <a:prstGeom prst="rect">
            <a:avLst/>
          </a:prstGeom>
          <a:solidFill>
            <a:srgbClr val="0DB14B"/>
          </a:solidFill>
        </p:spPr>
        <p:txBody>
          <a:bodyPr anchor="ctr"/>
          <a:lstStyle>
            <a:lvl1pPr marL="0" indent="0" algn="ctr">
              <a:buNone/>
              <a:defRPr sz="1800" i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26414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Описание проекта_проду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98" y="1627158"/>
            <a:ext cx="2304034" cy="19031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272808" cy="936104"/>
          </a:xfrm>
          <a:prstGeom prst="rect">
            <a:avLst/>
          </a:prstGeom>
        </p:spPr>
        <p:txBody>
          <a:bodyPr anchor="ctr"/>
          <a:lstStyle>
            <a:lvl1pPr algn="l">
              <a:defRPr sz="280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3"/>
          </p:nvPr>
        </p:nvSpPr>
        <p:spPr>
          <a:xfrm>
            <a:off x="3779590" y="1484784"/>
            <a:ext cx="5040560" cy="4823856"/>
          </a:xfrm>
          <a:prstGeom prst="rect">
            <a:avLst/>
          </a:prstGeom>
        </p:spPr>
        <p:txBody>
          <a:bodyPr/>
          <a:lstStyle>
            <a:lvl1pPr marL="285750" indent="-285750">
              <a:spcBef>
                <a:spcPts val="600"/>
              </a:spcBef>
              <a:buClr>
                <a:srgbClr val="F8991D"/>
              </a:buClr>
              <a:buFont typeface="Wingdings" panose="05000000000000000000" pitchFamily="2" charset="2"/>
              <a:buChar char="v"/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12000" indent="-252000">
              <a:spcBef>
                <a:spcPts val="600"/>
              </a:spcBef>
              <a:buClr>
                <a:srgbClr val="939597"/>
              </a:buClr>
              <a:buFont typeface="Wingdings" panose="05000000000000000000" pitchFamily="2" charset="2"/>
              <a:buChar char="v"/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00000" indent="-180000"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ru-RU" sz="1600" kern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5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32440" y="6525344"/>
            <a:ext cx="611560" cy="332656"/>
          </a:xfrm>
          <a:prstGeom prst="rect">
            <a:avLst/>
          </a:prstGeom>
          <a:solidFill>
            <a:srgbClr val="F8991D"/>
          </a:solidFill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49C6254-2F86-4EB0-90A1-EB472E4BFBC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8"/>
          </p:nvPr>
        </p:nvSpPr>
        <p:spPr>
          <a:xfrm>
            <a:off x="323528" y="4011613"/>
            <a:ext cx="3168650" cy="2297112"/>
          </a:xfrm>
          <a:prstGeom prst="rect">
            <a:avLst/>
          </a:prstGeom>
          <a:solidFill>
            <a:srgbClr val="3C5CAA"/>
          </a:solidFill>
        </p:spPr>
        <p:txBody>
          <a:bodyPr anchor="ctr"/>
          <a:lstStyle>
            <a:lvl1pPr marL="0" indent="0" algn="ctr">
              <a:buNone/>
              <a:defRPr sz="1800" i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58723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Описание проекта_проду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272808" cy="936104"/>
          </a:xfrm>
          <a:prstGeom prst="rect">
            <a:avLst/>
          </a:prstGeom>
        </p:spPr>
        <p:txBody>
          <a:bodyPr anchor="ctr"/>
          <a:lstStyle>
            <a:lvl1pPr algn="l">
              <a:defRPr sz="280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3"/>
          </p:nvPr>
        </p:nvSpPr>
        <p:spPr>
          <a:xfrm>
            <a:off x="3779590" y="1484784"/>
            <a:ext cx="5040560" cy="4823856"/>
          </a:xfrm>
          <a:prstGeom prst="rect">
            <a:avLst/>
          </a:prstGeom>
        </p:spPr>
        <p:txBody>
          <a:bodyPr/>
          <a:lstStyle>
            <a:lvl1pPr marL="285750" indent="-285750">
              <a:spcBef>
                <a:spcPts val="600"/>
              </a:spcBef>
              <a:buClr>
                <a:srgbClr val="F8991D"/>
              </a:buClr>
              <a:buFont typeface="Wingdings" panose="05000000000000000000" pitchFamily="2" charset="2"/>
              <a:buChar char="v"/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12000" indent="-252000">
              <a:spcBef>
                <a:spcPts val="600"/>
              </a:spcBef>
              <a:buClr>
                <a:srgbClr val="939597"/>
              </a:buClr>
              <a:buFont typeface="Wingdings" panose="05000000000000000000" pitchFamily="2" charset="2"/>
              <a:buChar char="v"/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00000" indent="-180000"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ru-RU" sz="1600" kern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5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32440" y="6525344"/>
            <a:ext cx="611560" cy="332656"/>
          </a:xfrm>
          <a:prstGeom prst="rect">
            <a:avLst/>
          </a:prstGeom>
          <a:solidFill>
            <a:srgbClr val="F8991D"/>
          </a:solidFill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49C6254-2F86-4EB0-90A1-EB472E4BFBC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8"/>
          </p:nvPr>
        </p:nvSpPr>
        <p:spPr>
          <a:xfrm>
            <a:off x="323528" y="4011613"/>
            <a:ext cx="3168650" cy="2297112"/>
          </a:xfrm>
          <a:prstGeom prst="rect">
            <a:avLst/>
          </a:prstGeom>
          <a:solidFill>
            <a:srgbClr val="17317A"/>
          </a:solidFill>
        </p:spPr>
        <p:txBody>
          <a:bodyPr anchor="ctr"/>
          <a:lstStyle>
            <a:lvl1pPr marL="0" indent="0" algn="ctr">
              <a:buNone/>
              <a:defRPr sz="1800" i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73" y="1279519"/>
            <a:ext cx="2508759" cy="2508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216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етыре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272808" cy="936104"/>
          </a:xfrm>
          <a:prstGeom prst="rect">
            <a:avLst/>
          </a:prstGeom>
        </p:spPr>
        <p:txBody>
          <a:bodyPr anchor="ctr"/>
          <a:lstStyle>
            <a:lvl1pPr algn="l">
              <a:defRPr sz="280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5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32440" y="6525344"/>
            <a:ext cx="611560" cy="332656"/>
          </a:xfrm>
          <a:prstGeom prst="rect">
            <a:avLst/>
          </a:prstGeom>
          <a:solidFill>
            <a:srgbClr val="F8991D"/>
          </a:solidFill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49C6254-2F86-4EB0-90A1-EB472E4BFBC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3"/>
          </p:nvPr>
        </p:nvSpPr>
        <p:spPr>
          <a:xfrm>
            <a:off x="4716472" y="1484784"/>
            <a:ext cx="4104000" cy="2303933"/>
          </a:xfrm>
          <a:prstGeom prst="rect">
            <a:avLst/>
          </a:prstGeom>
        </p:spPr>
        <p:txBody>
          <a:bodyPr/>
          <a:lstStyle>
            <a:lvl1pPr marL="285750" indent="-285750">
              <a:spcBef>
                <a:spcPts val="600"/>
              </a:spcBef>
              <a:buClr>
                <a:srgbClr val="F6841F"/>
              </a:buClr>
              <a:buFont typeface="Wingdings" panose="05000000000000000000" pitchFamily="2" charset="2"/>
              <a:buChar char="v"/>
              <a:defRPr lang="ru-RU" sz="2000" kern="1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spcBef>
                <a:spcPts val="600"/>
              </a:spcBef>
              <a:buClr>
                <a:srgbClr val="939597"/>
              </a:buClr>
              <a:buFont typeface="Wingdings" panose="05000000000000000000" pitchFamily="2" charset="2"/>
              <a:buChar char="v"/>
              <a:defRPr lang="ru-RU" sz="1800" kern="1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lang="ru-RU" sz="1400" kern="1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marL="252000" lvl="0" indent="-252000" algn="l" defTabSz="914400" rtl="0" eaLnBrk="1" latinLnBrk="0" hangingPunct="1">
              <a:spcBef>
                <a:spcPct val="20000"/>
              </a:spcBef>
              <a:buClr>
                <a:srgbClr val="F8991D"/>
              </a:buClr>
              <a:buFont typeface="Arial" pitchFamily="34" charset="0"/>
              <a:buChar char="•"/>
            </a:pPr>
            <a:endParaRPr lang="ru-RU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quarter" idx="18"/>
          </p:nvPr>
        </p:nvSpPr>
        <p:spPr>
          <a:xfrm>
            <a:off x="323850" y="1484313"/>
            <a:ext cx="4104134" cy="2305050"/>
          </a:xfrm>
          <a:prstGeom prst="rect">
            <a:avLst/>
          </a:prstGeom>
        </p:spPr>
        <p:txBody>
          <a:bodyPr/>
          <a:lstStyle>
            <a:lvl1pPr marL="285750" indent="-285750">
              <a:spcBef>
                <a:spcPts val="600"/>
              </a:spcBef>
              <a:buClr>
                <a:srgbClr val="F6841F"/>
              </a:buClr>
              <a:buFont typeface="Wingdings" panose="05000000000000000000" pitchFamily="2" charset="2"/>
              <a:buChar char="v"/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12000" indent="-252000">
              <a:spcBef>
                <a:spcPts val="600"/>
              </a:spcBef>
              <a:buClr>
                <a:srgbClr val="939597"/>
              </a:buClr>
              <a:buFont typeface="Wingdings" panose="05000000000000000000" pitchFamily="2" charset="2"/>
              <a:buChar char="v"/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00000" indent="-180000">
              <a:defRPr sz="1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0"/>
            <a:endParaRPr lang="ru-RU" dirty="0" smtClean="0"/>
          </a:p>
        </p:txBody>
      </p:sp>
      <p:sp>
        <p:nvSpPr>
          <p:cNvPr id="21" name="Содержимое 17"/>
          <p:cNvSpPr>
            <a:spLocks noGrp="1"/>
          </p:cNvSpPr>
          <p:nvPr>
            <p:ph sz="quarter" idx="20"/>
          </p:nvPr>
        </p:nvSpPr>
        <p:spPr>
          <a:xfrm>
            <a:off x="4716472" y="4004469"/>
            <a:ext cx="4104000" cy="2298761"/>
          </a:xfrm>
          <a:prstGeom prst="rect">
            <a:avLst/>
          </a:prstGeom>
        </p:spPr>
        <p:txBody>
          <a:bodyPr/>
          <a:lstStyle>
            <a:lvl1pPr marL="285750" indent="-285750">
              <a:spcBef>
                <a:spcPts val="600"/>
              </a:spcBef>
              <a:buClr>
                <a:srgbClr val="F6841F"/>
              </a:buClr>
              <a:buFont typeface="Wingdings" panose="05000000000000000000" pitchFamily="2" charset="2"/>
              <a:buChar char="v"/>
              <a:defRPr lang="ru-RU" sz="2000" kern="1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spcBef>
                <a:spcPts val="600"/>
              </a:spcBef>
              <a:buClr>
                <a:srgbClr val="939597"/>
              </a:buClr>
              <a:buFont typeface="Wingdings" panose="05000000000000000000" pitchFamily="2" charset="2"/>
              <a:buChar char="v"/>
              <a:defRPr lang="ru-RU" sz="1800" kern="1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lang="ru-RU" sz="1400" kern="1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marL="252000" lvl="0" indent="-252000" algn="l" defTabSz="914400" rtl="0" eaLnBrk="1" latinLnBrk="0" hangingPunct="1">
              <a:spcBef>
                <a:spcPct val="20000"/>
              </a:spcBef>
              <a:buClr>
                <a:srgbClr val="F8991D"/>
              </a:buClr>
              <a:buFont typeface="Arial" pitchFamily="34" charset="0"/>
              <a:buChar char="•"/>
            </a:pPr>
            <a:endParaRPr lang="ru-RU" dirty="0" smtClean="0"/>
          </a:p>
        </p:txBody>
      </p:sp>
      <p:sp>
        <p:nvSpPr>
          <p:cNvPr id="24" name="Объект 3"/>
          <p:cNvSpPr>
            <a:spLocks noGrp="1"/>
          </p:cNvSpPr>
          <p:nvPr>
            <p:ph sz="quarter" idx="21"/>
          </p:nvPr>
        </p:nvSpPr>
        <p:spPr>
          <a:xfrm>
            <a:off x="323850" y="3998180"/>
            <a:ext cx="4104134" cy="2305050"/>
          </a:xfrm>
          <a:prstGeom prst="rect">
            <a:avLst/>
          </a:prstGeom>
        </p:spPr>
        <p:txBody>
          <a:bodyPr/>
          <a:lstStyle>
            <a:lvl1pPr marL="285750" indent="-285750">
              <a:spcBef>
                <a:spcPts val="600"/>
              </a:spcBef>
              <a:buClr>
                <a:srgbClr val="F6841F"/>
              </a:buClr>
              <a:buFont typeface="Wingdings" panose="05000000000000000000" pitchFamily="2" charset="2"/>
              <a:buChar char="v"/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12000" indent="-252000">
              <a:spcBef>
                <a:spcPts val="600"/>
              </a:spcBef>
              <a:buClr>
                <a:srgbClr val="939597"/>
              </a:buClr>
              <a:buFont typeface="Wingdings" panose="05000000000000000000" pitchFamily="2" charset="2"/>
              <a:buChar char="v"/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00000" indent="-180000">
              <a:defRPr sz="1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0"/>
            <a:endParaRPr lang="ru-RU" dirty="0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исок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272808" cy="936104"/>
          </a:xfrm>
          <a:prstGeom prst="rect">
            <a:avLst/>
          </a:prstGeom>
        </p:spPr>
        <p:txBody>
          <a:bodyPr anchor="ctr"/>
          <a:lstStyle>
            <a:lvl1pPr algn="l">
              <a:defRPr sz="280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5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32440" y="6525344"/>
            <a:ext cx="611560" cy="332656"/>
          </a:xfrm>
          <a:prstGeom prst="rect">
            <a:avLst/>
          </a:prstGeom>
          <a:solidFill>
            <a:srgbClr val="F8991D"/>
          </a:solidFill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49C6254-2F86-4EB0-90A1-EB472E4BFBC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Рисунок 11"/>
          <p:cNvSpPr>
            <a:spLocks noGrp="1"/>
          </p:cNvSpPr>
          <p:nvPr>
            <p:ph type="pic" sz="quarter" idx="17"/>
          </p:nvPr>
        </p:nvSpPr>
        <p:spPr>
          <a:xfrm>
            <a:off x="266400" y="1484784"/>
            <a:ext cx="1980000" cy="14365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975" indent="-18415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Tx/>
              <a:buNone/>
              <a:defRPr lang="en-US" sz="12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7" name="Текст 10"/>
          <p:cNvSpPr>
            <a:spLocks noGrp="1"/>
          </p:cNvSpPr>
          <p:nvPr>
            <p:ph type="body" sz="quarter" idx="14"/>
          </p:nvPr>
        </p:nvSpPr>
        <p:spPr>
          <a:xfrm>
            <a:off x="2246400" y="1484784"/>
            <a:ext cx="6574072" cy="144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54000" rIns="54000" bIns="54000" rtlCol="0" anchor="ctr">
            <a:normAutofit/>
          </a:bodyPr>
          <a:lstStyle>
            <a:lvl1pPr marL="360000" indent="-360000" algn="l" defTabSz="914400" rtl="0" eaLnBrk="1" latinLnBrk="0" hangingPunct="1">
              <a:buClr>
                <a:srgbClr val="6D6E71"/>
              </a:buClr>
              <a:buFont typeface="Wingdings" panose="05000000000000000000" pitchFamily="2" charset="2"/>
              <a:buChar char="v"/>
              <a:defRPr lang="ru-RU" sz="1400" kern="1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450850" lvl="0" indent="-184150" algn="l" defTabSz="914400" rtl="0" eaLnBrk="1" latinLnBrk="0" hangingPunct="1">
              <a:spcBef>
                <a:spcPts val="0"/>
              </a:spcBef>
              <a:spcAft>
                <a:spcPts val="800"/>
              </a:spcAft>
            </a:pPr>
            <a:r>
              <a:rPr lang="ru-RU" dirty="0" smtClean="0"/>
              <a:t>Образец текста</a:t>
            </a:r>
          </a:p>
        </p:txBody>
      </p:sp>
      <p:sp>
        <p:nvSpPr>
          <p:cNvPr id="18" name="Рисунок 11"/>
          <p:cNvSpPr>
            <a:spLocks noGrp="1"/>
          </p:cNvSpPr>
          <p:nvPr>
            <p:ph type="pic" sz="quarter" idx="18"/>
          </p:nvPr>
        </p:nvSpPr>
        <p:spPr>
          <a:xfrm>
            <a:off x="266400" y="3180412"/>
            <a:ext cx="1980000" cy="14365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975" indent="-18415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Tx/>
              <a:buNone/>
              <a:defRPr lang="en-US" sz="12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9" name="Текст 10"/>
          <p:cNvSpPr>
            <a:spLocks noGrp="1"/>
          </p:cNvSpPr>
          <p:nvPr>
            <p:ph type="body" sz="quarter" idx="19"/>
          </p:nvPr>
        </p:nvSpPr>
        <p:spPr>
          <a:xfrm>
            <a:off x="2246400" y="3176972"/>
            <a:ext cx="6574072" cy="144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54000" rIns="54000" bIns="54000" rtlCol="0" anchor="ctr">
            <a:normAutofit/>
          </a:bodyPr>
          <a:lstStyle>
            <a:lvl1pPr marL="360000" indent="360000" algn="l" defTabSz="914400" rtl="0" eaLnBrk="1" latinLnBrk="0" hangingPunct="1">
              <a:buClr>
                <a:srgbClr val="6D6E71"/>
              </a:buClr>
              <a:buFont typeface="Wingdings" panose="05000000000000000000" pitchFamily="2" charset="2"/>
              <a:buChar char="v"/>
              <a:defRPr lang="ru-RU" sz="1400" kern="1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450850" lvl="0" indent="-184150" algn="l" defTabSz="914400" rtl="0" eaLnBrk="1" latinLnBrk="0" hangingPunct="1">
              <a:spcBef>
                <a:spcPts val="0"/>
              </a:spcBef>
              <a:spcAft>
                <a:spcPts val="800"/>
              </a:spcAft>
            </a:pPr>
            <a:r>
              <a:rPr lang="ru-RU" dirty="0" smtClean="0"/>
              <a:t>Образец текста</a:t>
            </a:r>
          </a:p>
        </p:txBody>
      </p:sp>
      <p:sp>
        <p:nvSpPr>
          <p:cNvPr id="20" name="Рисунок 11"/>
          <p:cNvSpPr>
            <a:spLocks noGrp="1"/>
          </p:cNvSpPr>
          <p:nvPr>
            <p:ph type="pic" sz="quarter" idx="20"/>
          </p:nvPr>
        </p:nvSpPr>
        <p:spPr>
          <a:xfrm>
            <a:off x="266400" y="4869160"/>
            <a:ext cx="1980000" cy="14365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975" indent="-18415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Tx/>
              <a:buNone/>
              <a:defRPr lang="en-US" sz="12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21" name="Текст 10"/>
          <p:cNvSpPr>
            <a:spLocks noGrp="1"/>
          </p:cNvSpPr>
          <p:nvPr>
            <p:ph type="body" sz="quarter" idx="21"/>
          </p:nvPr>
        </p:nvSpPr>
        <p:spPr>
          <a:xfrm>
            <a:off x="2246400" y="4869160"/>
            <a:ext cx="6574072" cy="144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54000" rIns="54000" bIns="54000" rtlCol="0" anchor="ctr">
            <a:normAutofit/>
          </a:bodyPr>
          <a:lstStyle>
            <a:lvl1pPr marL="360000" indent="360000" algn="l" defTabSz="914400" rtl="0" eaLnBrk="1" latinLnBrk="0" hangingPunct="1">
              <a:buClr>
                <a:srgbClr val="6D6E71"/>
              </a:buClr>
              <a:buFont typeface="Wingdings" panose="05000000000000000000" pitchFamily="2" charset="2"/>
              <a:buChar char="v"/>
              <a:defRPr lang="ru-RU" sz="1400" kern="1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450850" lvl="0" indent="-184150" algn="l" defTabSz="914400" rtl="0" eaLnBrk="1" latinLnBrk="0" hangingPunct="1">
              <a:spcBef>
                <a:spcPts val="0"/>
              </a:spcBef>
              <a:spcAft>
                <a:spcPts val="800"/>
              </a:spcAft>
            </a:pPr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исок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272808" cy="936104"/>
          </a:xfrm>
          <a:prstGeom prst="rect">
            <a:avLst/>
          </a:prstGeom>
        </p:spPr>
        <p:txBody>
          <a:bodyPr anchor="ctr"/>
          <a:lstStyle>
            <a:lvl1pPr algn="l">
              <a:defRPr sz="280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5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32440" y="6525344"/>
            <a:ext cx="611560" cy="332656"/>
          </a:xfrm>
          <a:prstGeom prst="rect">
            <a:avLst/>
          </a:prstGeom>
          <a:solidFill>
            <a:srgbClr val="F8991D"/>
          </a:solidFill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49C6254-2F86-4EB0-90A1-EB472E4BFBC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Рисунок 11"/>
          <p:cNvSpPr>
            <a:spLocks noGrp="1"/>
          </p:cNvSpPr>
          <p:nvPr>
            <p:ph type="pic" sz="quarter" idx="17"/>
          </p:nvPr>
        </p:nvSpPr>
        <p:spPr>
          <a:xfrm>
            <a:off x="266400" y="1484784"/>
            <a:ext cx="1980000" cy="108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975" indent="-18415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Tx/>
              <a:buNone/>
              <a:defRPr lang="en-US" sz="12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7" name="Текст 10"/>
          <p:cNvSpPr>
            <a:spLocks noGrp="1"/>
          </p:cNvSpPr>
          <p:nvPr>
            <p:ph type="body" sz="quarter" idx="14"/>
          </p:nvPr>
        </p:nvSpPr>
        <p:spPr>
          <a:xfrm>
            <a:off x="2246400" y="1484784"/>
            <a:ext cx="6574072" cy="10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54000" rIns="54000" bIns="54000" rtlCol="0" anchor="ctr">
            <a:normAutofit/>
          </a:bodyPr>
          <a:lstStyle>
            <a:lvl1pPr marL="450850" indent="-184150" algn="l" defTabSz="914400" rtl="0" eaLnBrk="1" latinLnBrk="0" hangingPunct="1">
              <a:buClr>
                <a:srgbClr val="6D6E71"/>
              </a:buClr>
              <a:buFont typeface="Wingdings" panose="05000000000000000000" pitchFamily="2" charset="2"/>
              <a:buChar char="v"/>
              <a:defRPr lang="ru-RU" sz="1400" kern="1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450850" lvl="0" indent="-184150" algn="l" defTabSz="914400" rtl="0" eaLnBrk="1" latinLnBrk="0" hangingPunct="1">
              <a:spcBef>
                <a:spcPts val="0"/>
              </a:spcBef>
              <a:spcAft>
                <a:spcPts val="800"/>
              </a:spcAft>
            </a:pPr>
            <a:r>
              <a:rPr lang="ru-RU" dirty="0" smtClean="0"/>
              <a:t>Образец текста</a:t>
            </a:r>
          </a:p>
        </p:txBody>
      </p:sp>
      <p:sp>
        <p:nvSpPr>
          <p:cNvPr id="28" name="Рисунок 11"/>
          <p:cNvSpPr>
            <a:spLocks noGrp="1"/>
          </p:cNvSpPr>
          <p:nvPr>
            <p:ph type="pic" sz="quarter" idx="18"/>
          </p:nvPr>
        </p:nvSpPr>
        <p:spPr>
          <a:xfrm>
            <a:off x="266400" y="2732963"/>
            <a:ext cx="1980000" cy="108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975" indent="-18415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Tx/>
              <a:buNone/>
              <a:defRPr lang="en-US" sz="12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29" name="Текст 10"/>
          <p:cNvSpPr>
            <a:spLocks noGrp="1"/>
          </p:cNvSpPr>
          <p:nvPr>
            <p:ph type="body" sz="quarter" idx="19"/>
          </p:nvPr>
        </p:nvSpPr>
        <p:spPr>
          <a:xfrm>
            <a:off x="2246400" y="2732963"/>
            <a:ext cx="6574072" cy="10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54000" rIns="54000" bIns="54000" rtlCol="0" anchor="ctr">
            <a:normAutofit/>
          </a:bodyPr>
          <a:lstStyle>
            <a:lvl1pPr marL="450850" indent="-184150" algn="l" defTabSz="914400" rtl="0" eaLnBrk="1" latinLnBrk="0" hangingPunct="1">
              <a:buClr>
                <a:srgbClr val="6D6E71"/>
              </a:buClr>
              <a:buFont typeface="Wingdings" panose="05000000000000000000" pitchFamily="2" charset="2"/>
              <a:buChar char="v"/>
              <a:defRPr lang="ru-RU" sz="1400" kern="1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450850" lvl="0" indent="-184150" algn="l" defTabSz="914400" rtl="0" eaLnBrk="1" latinLnBrk="0" hangingPunct="1">
              <a:spcBef>
                <a:spcPts val="0"/>
              </a:spcBef>
              <a:spcAft>
                <a:spcPts val="800"/>
              </a:spcAft>
            </a:pPr>
            <a:r>
              <a:rPr lang="ru-RU" dirty="0" smtClean="0"/>
              <a:t>Образец текста</a:t>
            </a:r>
          </a:p>
        </p:txBody>
      </p:sp>
      <p:sp>
        <p:nvSpPr>
          <p:cNvPr id="30" name="Рисунок 11"/>
          <p:cNvSpPr>
            <a:spLocks noGrp="1"/>
          </p:cNvSpPr>
          <p:nvPr>
            <p:ph type="pic" sz="quarter" idx="20"/>
          </p:nvPr>
        </p:nvSpPr>
        <p:spPr>
          <a:xfrm>
            <a:off x="266400" y="3981142"/>
            <a:ext cx="1980000" cy="108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975" indent="-18415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Tx/>
              <a:buNone/>
              <a:defRPr lang="en-US" sz="12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31" name="Текст 10"/>
          <p:cNvSpPr>
            <a:spLocks noGrp="1"/>
          </p:cNvSpPr>
          <p:nvPr>
            <p:ph type="body" sz="quarter" idx="21"/>
          </p:nvPr>
        </p:nvSpPr>
        <p:spPr>
          <a:xfrm>
            <a:off x="2246400" y="3981142"/>
            <a:ext cx="6574072" cy="10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54000" rIns="54000" bIns="54000" rtlCol="0" anchor="ctr">
            <a:normAutofit/>
          </a:bodyPr>
          <a:lstStyle>
            <a:lvl1pPr marL="450850" indent="-184150" algn="l" defTabSz="914400" rtl="0" eaLnBrk="1" latinLnBrk="0" hangingPunct="1">
              <a:buClr>
                <a:srgbClr val="6D6E71"/>
              </a:buClr>
              <a:buFont typeface="Wingdings" panose="05000000000000000000" pitchFamily="2" charset="2"/>
              <a:buChar char="v"/>
              <a:defRPr lang="ru-RU" sz="1400" kern="1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450850" lvl="0" indent="-184150" algn="l" defTabSz="914400" rtl="0" eaLnBrk="1" latinLnBrk="0" hangingPunct="1">
              <a:spcBef>
                <a:spcPts val="0"/>
              </a:spcBef>
              <a:spcAft>
                <a:spcPts val="800"/>
              </a:spcAft>
            </a:pPr>
            <a:r>
              <a:rPr lang="ru-RU" dirty="0" smtClean="0"/>
              <a:t>Образец текста</a:t>
            </a:r>
          </a:p>
        </p:txBody>
      </p:sp>
      <p:sp>
        <p:nvSpPr>
          <p:cNvPr id="32" name="Рисунок 11"/>
          <p:cNvSpPr>
            <a:spLocks noGrp="1"/>
          </p:cNvSpPr>
          <p:nvPr>
            <p:ph type="pic" sz="quarter" idx="22"/>
          </p:nvPr>
        </p:nvSpPr>
        <p:spPr>
          <a:xfrm>
            <a:off x="266400" y="5229320"/>
            <a:ext cx="1980000" cy="108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975" indent="-18415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Tx/>
              <a:buNone/>
              <a:defRPr lang="en-US" sz="12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33" name="Текст 10"/>
          <p:cNvSpPr>
            <a:spLocks noGrp="1"/>
          </p:cNvSpPr>
          <p:nvPr>
            <p:ph type="body" sz="quarter" idx="23"/>
          </p:nvPr>
        </p:nvSpPr>
        <p:spPr>
          <a:xfrm>
            <a:off x="2246400" y="5229320"/>
            <a:ext cx="6574072" cy="10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54000" rIns="54000" bIns="54000" rtlCol="0" anchor="ctr">
            <a:normAutofit/>
          </a:bodyPr>
          <a:lstStyle>
            <a:lvl1pPr marL="450850" indent="-184150" algn="l" defTabSz="914400" rtl="0" eaLnBrk="1" latinLnBrk="0" hangingPunct="1">
              <a:buClr>
                <a:srgbClr val="6D6E71"/>
              </a:buClr>
              <a:buFont typeface="Wingdings" panose="05000000000000000000" pitchFamily="2" charset="2"/>
              <a:buChar char="v"/>
              <a:defRPr lang="ru-RU" sz="1400" kern="1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450850" lvl="0" indent="-184150" algn="l" defTabSz="914400" rtl="0" eaLnBrk="1" latinLnBrk="0" hangingPunct="1">
              <a:spcBef>
                <a:spcPts val="0"/>
              </a:spcBef>
              <a:spcAft>
                <a:spcPts val="800"/>
              </a:spcAft>
            </a:pPr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исок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272808" cy="936104"/>
          </a:xfrm>
          <a:prstGeom prst="rect">
            <a:avLst/>
          </a:prstGeom>
        </p:spPr>
        <p:txBody>
          <a:bodyPr anchor="ctr"/>
          <a:lstStyle>
            <a:lvl1pPr algn="l">
              <a:defRPr sz="280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5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32440" y="6525344"/>
            <a:ext cx="611560" cy="332656"/>
          </a:xfrm>
          <a:prstGeom prst="rect">
            <a:avLst/>
          </a:prstGeom>
          <a:solidFill>
            <a:srgbClr val="F8991D"/>
          </a:solidFill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49C6254-2F86-4EB0-90A1-EB472E4BFBC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Рисунок 11"/>
          <p:cNvSpPr>
            <a:spLocks noGrp="1"/>
          </p:cNvSpPr>
          <p:nvPr>
            <p:ph type="pic" sz="quarter" idx="17"/>
          </p:nvPr>
        </p:nvSpPr>
        <p:spPr>
          <a:xfrm>
            <a:off x="266400" y="1484784"/>
            <a:ext cx="1980000" cy="79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975" indent="-18415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Tx/>
              <a:buNone/>
              <a:defRPr lang="en-US" sz="12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7" name="Текст 10"/>
          <p:cNvSpPr>
            <a:spLocks noGrp="1"/>
          </p:cNvSpPr>
          <p:nvPr>
            <p:ph type="body" sz="quarter" idx="14"/>
          </p:nvPr>
        </p:nvSpPr>
        <p:spPr>
          <a:xfrm>
            <a:off x="2246400" y="1484784"/>
            <a:ext cx="6574072" cy="79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54000" rIns="54000" bIns="54000" rtlCol="0" anchor="ctr">
            <a:normAutofit/>
          </a:bodyPr>
          <a:lstStyle>
            <a:lvl1pPr marL="450850" indent="-184150" algn="l" defTabSz="914400" rtl="0" eaLnBrk="1" latinLnBrk="0" hangingPunct="1">
              <a:buClr>
                <a:srgbClr val="6D6E71"/>
              </a:buClr>
              <a:buFont typeface="Wingdings" panose="05000000000000000000" pitchFamily="2" charset="2"/>
              <a:buChar char="v"/>
              <a:defRPr lang="ru-RU" sz="1400" kern="1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450850" lvl="0" indent="-184150" algn="l" defTabSz="914400" rtl="0" eaLnBrk="1" latinLnBrk="0" hangingPunct="1">
              <a:spcBef>
                <a:spcPts val="0"/>
              </a:spcBef>
              <a:spcAft>
                <a:spcPts val="800"/>
              </a:spcAft>
            </a:pPr>
            <a:r>
              <a:rPr lang="ru-RU" dirty="0" smtClean="0"/>
              <a:t>Образец текста</a:t>
            </a:r>
          </a:p>
        </p:txBody>
      </p:sp>
      <p:sp>
        <p:nvSpPr>
          <p:cNvPr id="18" name="Рисунок 11"/>
          <p:cNvSpPr>
            <a:spLocks noGrp="1"/>
          </p:cNvSpPr>
          <p:nvPr>
            <p:ph type="pic" sz="quarter" idx="18"/>
          </p:nvPr>
        </p:nvSpPr>
        <p:spPr>
          <a:xfrm>
            <a:off x="266400" y="2492918"/>
            <a:ext cx="1980000" cy="79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975" indent="-18415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Tx/>
              <a:buNone/>
              <a:defRPr lang="en-US" sz="12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9" name="Текст 10"/>
          <p:cNvSpPr>
            <a:spLocks noGrp="1"/>
          </p:cNvSpPr>
          <p:nvPr>
            <p:ph type="body" sz="quarter" idx="19"/>
          </p:nvPr>
        </p:nvSpPr>
        <p:spPr>
          <a:xfrm>
            <a:off x="2246400" y="2492918"/>
            <a:ext cx="6574072" cy="79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54000" rIns="54000" bIns="54000" rtlCol="0" anchor="ctr">
            <a:normAutofit/>
          </a:bodyPr>
          <a:lstStyle>
            <a:lvl1pPr marL="450850" indent="-184150" algn="l" defTabSz="914400" rtl="0" eaLnBrk="1" latinLnBrk="0" hangingPunct="1">
              <a:buClr>
                <a:srgbClr val="6D6E71"/>
              </a:buClr>
              <a:buFont typeface="Wingdings" panose="05000000000000000000" pitchFamily="2" charset="2"/>
              <a:buChar char="v"/>
              <a:defRPr lang="ru-RU" sz="1400" kern="1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450850" lvl="0" indent="-184150" algn="l" defTabSz="914400" rtl="0" eaLnBrk="1" latinLnBrk="0" hangingPunct="1">
              <a:spcBef>
                <a:spcPts val="0"/>
              </a:spcBef>
              <a:spcAft>
                <a:spcPts val="800"/>
              </a:spcAft>
            </a:pPr>
            <a:r>
              <a:rPr lang="ru-RU" dirty="0" smtClean="0"/>
              <a:t>Образец текста</a:t>
            </a:r>
          </a:p>
        </p:txBody>
      </p:sp>
      <p:sp>
        <p:nvSpPr>
          <p:cNvPr id="20" name="Рисунок 11"/>
          <p:cNvSpPr>
            <a:spLocks noGrp="1"/>
          </p:cNvSpPr>
          <p:nvPr>
            <p:ph type="pic" sz="quarter" idx="20"/>
          </p:nvPr>
        </p:nvSpPr>
        <p:spPr>
          <a:xfrm>
            <a:off x="266400" y="3501052"/>
            <a:ext cx="1980000" cy="79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975" indent="-18415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Tx/>
              <a:buNone/>
              <a:defRPr lang="en-US" sz="12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21" name="Текст 10"/>
          <p:cNvSpPr>
            <a:spLocks noGrp="1"/>
          </p:cNvSpPr>
          <p:nvPr>
            <p:ph type="body" sz="quarter" idx="21"/>
          </p:nvPr>
        </p:nvSpPr>
        <p:spPr>
          <a:xfrm>
            <a:off x="2246400" y="3501052"/>
            <a:ext cx="6574072" cy="79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54000" rIns="54000" bIns="54000" rtlCol="0" anchor="ctr">
            <a:normAutofit/>
          </a:bodyPr>
          <a:lstStyle>
            <a:lvl1pPr marL="450850" indent="-184150" algn="l" defTabSz="914400" rtl="0" eaLnBrk="1" latinLnBrk="0" hangingPunct="1">
              <a:buClr>
                <a:srgbClr val="6D6E71"/>
              </a:buClr>
              <a:buFont typeface="Wingdings" panose="05000000000000000000" pitchFamily="2" charset="2"/>
              <a:buChar char="v"/>
              <a:defRPr lang="ru-RU" sz="1400" kern="1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450850" lvl="0" indent="-184150" algn="l" defTabSz="914400" rtl="0" eaLnBrk="1" latinLnBrk="0" hangingPunct="1">
              <a:spcBef>
                <a:spcPts val="0"/>
              </a:spcBef>
              <a:spcAft>
                <a:spcPts val="800"/>
              </a:spcAft>
            </a:pPr>
            <a:r>
              <a:rPr lang="ru-RU" dirty="0" smtClean="0"/>
              <a:t>Образец текста</a:t>
            </a:r>
          </a:p>
        </p:txBody>
      </p:sp>
      <p:sp>
        <p:nvSpPr>
          <p:cNvPr id="22" name="Рисунок 11"/>
          <p:cNvSpPr>
            <a:spLocks noGrp="1"/>
          </p:cNvSpPr>
          <p:nvPr>
            <p:ph type="pic" sz="quarter" idx="22"/>
          </p:nvPr>
        </p:nvSpPr>
        <p:spPr>
          <a:xfrm>
            <a:off x="266400" y="4509186"/>
            <a:ext cx="1980000" cy="79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975" indent="-18415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Tx/>
              <a:buNone/>
              <a:defRPr lang="en-US" sz="12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23" name="Текст 10"/>
          <p:cNvSpPr>
            <a:spLocks noGrp="1"/>
          </p:cNvSpPr>
          <p:nvPr>
            <p:ph type="body" sz="quarter" idx="23"/>
          </p:nvPr>
        </p:nvSpPr>
        <p:spPr>
          <a:xfrm>
            <a:off x="2246400" y="4509186"/>
            <a:ext cx="6574072" cy="79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54000" rIns="54000" bIns="54000" rtlCol="0" anchor="ctr">
            <a:normAutofit/>
          </a:bodyPr>
          <a:lstStyle>
            <a:lvl1pPr marL="450850" indent="-184150" algn="l" defTabSz="914400" rtl="0" eaLnBrk="1" latinLnBrk="0" hangingPunct="1">
              <a:buClr>
                <a:srgbClr val="6D6E71"/>
              </a:buClr>
              <a:buFont typeface="Wingdings" panose="05000000000000000000" pitchFamily="2" charset="2"/>
              <a:buChar char="v"/>
              <a:defRPr lang="ru-RU" sz="1400" kern="1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450850" lvl="0" indent="-184150" algn="l" defTabSz="914400" rtl="0" eaLnBrk="1" latinLnBrk="0" hangingPunct="1">
              <a:spcBef>
                <a:spcPts val="0"/>
              </a:spcBef>
              <a:spcAft>
                <a:spcPts val="800"/>
              </a:spcAft>
            </a:pPr>
            <a:r>
              <a:rPr lang="ru-RU" dirty="0" smtClean="0"/>
              <a:t>Образец текста</a:t>
            </a:r>
          </a:p>
        </p:txBody>
      </p:sp>
      <p:sp>
        <p:nvSpPr>
          <p:cNvPr id="24" name="Рисунок 11"/>
          <p:cNvSpPr>
            <a:spLocks noGrp="1"/>
          </p:cNvSpPr>
          <p:nvPr>
            <p:ph type="pic" sz="quarter" idx="24"/>
          </p:nvPr>
        </p:nvSpPr>
        <p:spPr>
          <a:xfrm>
            <a:off x="266400" y="5517320"/>
            <a:ext cx="1980000" cy="79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975" indent="-18415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Tx/>
              <a:buNone/>
              <a:defRPr lang="en-US" sz="12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25" name="Текст 10"/>
          <p:cNvSpPr>
            <a:spLocks noGrp="1"/>
          </p:cNvSpPr>
          <p:nvPr>
            <p:ph type="body" sz="quarter" idx="25"/>
          </p:nvPr>
        </p:nvSpPr>
        <p:spPr>
          <a:xfrm>
            <a:off x="2246400" y="5517320"/>
            <a:ext cx="6574072" cy="79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54000" rIns="54000" bIns="54000" rtlCol="0" anchor="ctr">
            <a:normAutofit/>
          </a:bodyPr>
          <a:lstStyle>
            <a:lvl1pPr marL="450850" indent="-184150" algn="l" defTabSz="914400" rtl="0" eaLnBrk="1" latinLnBrk="0" hangingPunct="1">
              <a:buClr>
                <a:srgbClr val="6D6E71"/>
              </a:buClr>
              <a:buFont typeface="Wingdings" panose="05000000000000000000" pitchFamily="2" charset="2"/>
              <a:buChar char="v"/>
              <a:defRPr lang="ru-RU" sz="1400" kern="1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450850" lvl="0" indent="-184150" algn="l" defTabSz="914400" rtl="0" eaLnBrk="1" latinLnBrk="0" hangingPunct="1">
              <a:spcBef>
                <a:spcPts val="0"/>
              </a:spcBef>
              <a:spcAft>
                <a:spcPts val="800"/>
              </a:spcAft>
            </a:pPr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_под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3"/>
          </p:nvPr>
        </p:nvSpPr>
        <p:spPr>
          <a:xfrm>
            <a:off x="539552" y="548680"/>
            <a:ext cx="8064896" cy="5832648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/>
          <a:lstStyle>
            <a:lvl1pPr marL="360000" indent="-360000">
              <a:spcBef>
                <a:spcPts val="1200"/>
              </a:spcBef>
              <a:buClr>
                <a:srgbClr val="F8991D"/>
              </a:buClr>
              <a:buFont typeface="Wingdings" panose="05000000000000000000" pitchFamily="2" charset="2"/>
              <a:buChar char="v"/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20000" indent="-360000">
              <a:spcBef>
                <a:spcPts val="1200"/>
              </a:spcBef>
              <a:buClr>
                <a:srgbClr val="939597"/>
              </a:buClr>
              <a:buFont typeface="Wingdings" panose="05000000000000000000" pitchFamily="2" charset="2"/>
              <a:buChar char="v"/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00000" indent="-180000"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ru-RU" sz="1600" kern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Рисунок_под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3"/>
          </p:nvPr>
        </p:nvSpPr>
        <p:spPr>
          <a:xfrm>
            <a:off x="0" y="5085184"/>
            <a:ext cx="9144000" cy="1296144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anchor="ctr"/>
          <a:lstStyle>
            <a:lvl1pPr marL="0" indent="0" algn="ctr">
              <a:spcBef>
                <a:spcPts val="1200"/>
              </a:spcBef>
              <a:buClr>
                <a:srgbClr val="F8991D"/>
              </a:buClr>
              <a:buFont typeface="Wingdings" panose="05000000000000000000" pitchFamily="2" charset="2"/>
              <a:buNone/>
              <a:defRPr sz="240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20000" indent="-360000">
              <a:spcBef>
                <a:spcPts val="1200"/>
              </a:spcBef>
              <a:buClr>
                <a:srgbClr val="939597"/>
              </a:buClr>
              <a:buFont typeface="Wingdings" panose="05000000000000000000" pitchFamily="2" charset="2"/>
              <a:buChar char="v"/>
              <a:defRPr sz="200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00000" indent="-180000">
              <a:defRPr sz="160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ru-RU" sz="1600" kern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0431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Альтернативный 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664"/>
            <a:ext cx="9144000" cy="6461615"/>
          </a:xfrm>
          <a:prstGeom prst="rect">
            <a:avLst/>
          </a:prstGeom>
        </p:spPr>
      </p:pic>
      <p:pic>
        <p:nvPicPr>
          <p:cNvPr id="4" name="Рисунок 3" descr="C:\Users\ya.petika\Desktop\1\Logo-Solar-Security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260648"/>
            <a:ext cx="1916555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Текст 5"/>
          <p:cNvSpPr>
            <a:spLocks noGrp="1"/>
          </p:cNvSpPr>
          <p:nvPr>
            <p:ph type="body" sz="quarter" idx="11"/>
          </p:nvPr>
        </p:nvSpPr>
        <p:spPr>
          <a:xfrm>
            <a:off x="3491880" y="2420889"/>
            <a:ext cx="5112568" cy="1080120"/>
          </a:xfrm>
          <a:prstGeom prst="rect">
            <a:avLst/>
          </a:prstGeom>
        </p:spPr>
        <p:txBody>
          <a:bodyPr/>
          <a:lstStyle>
            <a:lvl1pPr algn="r">
              <a:buNone/>
              <a:defRPr sz="2400">
                <a:solidFill>
                  <a:srgbClr val="F6841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2"/>
          </p:nvPr>
        </p:nvSpPr>
        <p:spPr>
          <a:xfrm>
            <a:off x="755576" y="6492875"/>
            <a:ext cx="2962672" cy="365125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" name="Текст 5"/>
          <p:cNvSpPr>
            <a:spLocks noGrp="1"/>
          </p:cNvSpPr>
          <p:nvPr>
            <p:ph type="body" sz="quarter" idx="13"/>
          </p:nvPr>
        </p:nvSpPr>
        <p:spPr>
          <a:xfrm>
            <a:off x="3491880" y="3573016"/>
            <a:ext cx="5112568" cy="1080120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80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360000" cy="6866279"/>
          </a:xfrm>
          <a:prstGeom prst="rect">
            <a:avLst/>
          </a:prstGeom>
          <a:solidFill>
            <a:srgbClr val="F684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360048" y="0"/>
            <a:ext cx="144000" cy="6866279"/>
          </a:xfrm>
          <a:prstGeom prst="rect">
            <a:avLst/>
          </a:prstGeom>
          <a:solidFill>
            <a:srgbClr val="939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6837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_подложка_4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3"/>
          </p:nvPr>
        </p:nvSpPr>
        <p:spPr>
          <a:xfrm>
            <a:off x="539552" y="548680"/>
            <a:ext cx="3816424" cy="2664296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/>
          <a:lstStyle>
            <a:lvl1pPr marL="252000" indent="-252000">
              <a:buClr>
                <a:srgbClr val="F8991D"/>
              </a:buClr>
              <a:buFont typeface="Wingdings" panose="05000000000000000000" pitchFamily="2" charset="2"/>
              <a:buChar char="v"/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12000" indent="-252000">
              <a:buClr>
                <a:srgbClr val="939597"/>
              </a:buClr>
              <a:buFont typeface="Wingdings" panose="05000000000000000000" pitchFamily="2" charset="2"/>
              <a:buChar char="v"/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00000" indent="-180000">
              <a:defRPr sz="1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ru-RU" sz="1600" kern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7"/>
          </p:nvPr>
        </p:nvSpPr>
        <p:spPr>
          <a:xfrm>
            <a:off x="4788024" y="548680"/>
            <a:ext cx="3816424" cy="2664296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/>
          <a:lstStyle>
            <a:lvl1pPr marL="252000" indent="-252000">
              <a:buClr>
                <a:srgbClr val="F8991D"/>
              </a:buClr>
              <a:buFont typeface="Wingdings" panose="05000000000000000000" pitchFamily="2" charset="2"/>
              <a:buChar char="v"/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12000" indent="-252000">
              <a:buClr>
                <a:srgbClr val="939597"/>
              </a:buClr>
              <a:buFont typeface="Wingdings" panose="05000000000000000000" pitchFamily="2" charset="2"/>
              <a:buChar char="v"/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00000" indent="-180000">
              <a:defRPr sz="1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ru-RU" sz="1600" kern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8"/>
          </p:nvPr>
        </p:nvSpPr>
        <p:spPr>
          <a:xfrm>
            <a:off x="4788024" y="3645024"/>
            <a:ext cx="3816424" cy="2664296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/>
          <a:lstStyle>
            <a:lvl1pPr marL="252000" indent="-252000">
              <a:buClr>
                <a:srgbClr val="F8991D"/>
              </a:buClr>
              <a:buFont typeface="Wingdings" panose="05000000000000000000" pitchFamily="2" charset="2"/>
              <a:buChar char="v"/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12000" indent="-252000">
              <a:buClr>
                <a:srgbClr val="939597"/>
              </a:buClr>
              <a:buFont typeface="Wingdings" panose="05000000000000000000" pitchFamily="2" charset="2"/>
              <a:buChar char="v"/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00000" indent="-180000">
              <a:defRPr sz="1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ru-RU" sz="1600" kern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1" name="Текст 11"/>
          <p:cNvSpPr>
            <a:spLocks noGrp="1"/>
          </p:cNvSpPr>
          <p:nvPr>
            <p:ph type="body" sz="quarter" idx="19"/>
          </p:nvPr>
        </p:nvSpPr>
        <p:spPr>
          <a:xfrm>
            <a:off x="539552" y="3645024"/>
            <a:ext cx="3816424" cy="2664296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/>
          <a:lstStyle>
            <a:lvl1pPr marL="252000" indent="-252000">
              <a:buClr>
                <a:srgbClr val="F8991D"/>
              </a:buClr>
              <a:buFont typeface="Wingdings" panose="05000000000000000000" pitchFamily="2" charset="2"/>
              <a:buChar char="v"/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12000" indent="-252000">
              <a:buClr>
                <a:srgbClr val="939597"/>
              </a:buClr>
              <a:buFont typeface="Wingdings" panose="05000000000000000000" pitchFamily="2" charset="2"/>
              <a:buChar char="v"/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00000" indent="-180000">
              <a:defRPr sz="1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ru-RU" sz="1600" kern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creenshot Andro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C:\Users\ya.petika\Desktop\шаблон презентации\шаблон5.jpg"/>
          <p:cNvPicPr>
            <a:picLocks noChangeAspect="1" noChangeArrowheads="1"/>
          </p:cNvPicPr>
          <p:nvPr userDrawn="1"/>
        </p:nvPicPr>
        <p:blipFill>
          <a:blip r:embed="rId2" cstate="screen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4000" cy="6525344"/>
          </a:xfrm>
          <a:prstGeom prst="rect">
            <a:avLst/>
          </a:prstGeom>
          <a:solidFill>
            <a:schemeClr val="bg1">
              <a:alpha val="60000"/>
            </a:schemeClr>
          </a:solidFill>
        </p:spPr>
      </p:pic>
      <p:sp>
        <p:nvSpPr>
          <p:cNvPr id="10" name="Прямоугольник 9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6D6E71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 userDrawn="1"/>
        </p:nvSpPr>
        <p:spPr bwMode="auto">
          <a:xfrm>
            <a:off x="0" y="6453336"/>
            <a:ext cx="9144000" cy="492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09370" tIns="152352" rIns="9144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6D6E7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solarsecurity.ru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6D6E7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			                +7 (499) 755-07-70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6D6E71"/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32440" y="6525344"/>
            <a:ext cx="611560" cy="332656"/>
          </a:xfrm>
          <a:prstGeom prst="rect">
            <a:avLst/>
          </a:prstGeom>
          <a:noFill/>
        </p:spPr>
        <p:txBody>
          <a:bodyPr/>
          <a:lstStyle>
            <a:lvl1pPr algn="ctr">
              <a:defRPr sz="1400">
                <a:solidFill>
                  <a:srgbClr val="F8991D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49C6254-2F86-4EB0-90A1-EB472E4BFBC0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3" name="Shape 234"/>
          <p:cNvPicPr preferRelativeResize="0"/>
          <p:nvPr userDrawn="1"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971600" y="1196752"/>
            <a:ext cx="2455426" cy="479212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Рисунок 17"/>
          <p:cNvSpPr>
            <a:spLocks noGrp="1"/>
          </p:cNvSpPr>
          <p:nvPr>
            <p:ph type="pic" sz="quarter" idx="13"/>
          </p:nvPr>
        </p:nvSpPr>
        <p:spPr>
          <a:xfrm>
            <a:off x="1115243" y="1582424"/>
            <a:ext cx="2181600" cy="3862800"/>
          </a:xfrm>
          <a:prstGeom prst="rect">
            <a:avLst/>
          </a:prstGeom>
          <a:ln>
            <a:solidFill>
              <a:srgbClr val="939597"/>
            </a:solidFill>
          </a:ln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24" name="Прямоугольник 23"/>
          <p:cNvSpPr/>
          <p:nvPr userDrawn="1"/>
        </p:nvSpPr>
        <p:spPr>
          <a:xfrm>
            <a:off x="7740352" y="188640"/>
            <a:ext cx="1403648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5"/>
          </p:nvPr>
        </p:nvSpPr>
        <p:spPr>
          <a:xfrm>
            <a:off x="4211638" y="3644900"/>
            <a:ext cx="4105275" cy="2160588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anchor="ctr"/>
          <a:lstStyle>
            <a:lvl1pPr marL="342900" indent="-342900">
              <a:buClr>
                <a:srgbClr val="F6841F"/>
              </a:buClr>
              <a:buFont typeface="Wingdings" panose="05000000000000000000" pitchFamily="2" charset="2"/>
              <a:buChar char="v"/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8687" y="44624"/>
            <a:ext cx="1345313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925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creenshot i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6" descr="C:\Users\ya.petika\Desktop\шаблон презентации\шаблон5.jpg"/>
          <p:cNvPicPr>
            <a:picLocks noChangeAspect="1" noChangeArrowheads="1"/>
          </p:cNvPicPr>
          <p:nvPr userDrawn="1"/>
        </p:nvPicPr>
        <p:blipFill>
          <a:blip r:embed="rId2" cstate="screen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4000" cy="652534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6D6E71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 userDrawn="1"/>
        </p:nvSpPr>
        <p:spPr bwMode="auto">
          <a:xfrm>
            <a:off x="0" y="6453336"/>
            <a:ext cx="9144000" cy="492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09370" tIns="152352" rIns="9144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6D6E7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solarsecurity.ru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6D6E7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			                +7 (499) 755-07-70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6D6E71"/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32440" y="6525344"/>
            <a:ext cx="611560" cy="332656"/>
          </a:xfrm>
          <a:prstGeom prst="rect">
            <a:avLst/>
          </a:prstGeom>
          <a:noFill/>
        </p:spPr>
        <p:txBody>
          <a:bodyPr/>
          <a:lstStyle>
            <a:lvl1pPr algn="ctr">
              <a:defRPr sz="1400">
                <a:solidFill>
                  <a:srgbClr val="F8991D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49C6254-2F86-4EB0-90A1-EB472E4BFBC0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9" name="Shape 240"/>
          <p:cNvPicPr preferRelativeResize="0"/>
          <p:nvPr userDrawn="1"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890709" y="620688"/>
            <a:ext cx="2529163" cy="528192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Рисунок 17"/>
          <p:cNvSpPr>
            <a:spLocks noGrp="1"/>
          </p:cNvSpPr>
          <p:nvPr>
            <p:ph type="pic" sz="quarter" idx="13"/>
          </p:nvPr>
        </p:nvSpPr>
        <p:spPr>
          <a:xfrm>
            <a:off x="1106733" y="1395192"/>
            <a:ext cx="2131200" cy="3762000"/>
          </a:xfrm>
          <a:prstGeom prst="rect">
            <a:avLst/>
          </a:prstGeom>
          <a:ln>
            <a:solidFill>
              <a:srgbClr val="939597"/>
            </a:solidFill>
          </a:ln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7740352" y="188640"/>
            <a:ext cx="1403648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3" name="Текст 2"/>
          <p:cNvSpPr>
            <a:spLocks noGrp="1"/>
          </p:cNvSpPr>
          <p:nvPr>
            <p:ph type="body" sz="quarter" idx="15"/>
          </p:nvPr>
        </p:nvSpPr>
        <p:spPr>
          <a:xfrm>
            <a:off x="4211638" y="3644900"/>
            <a:ext cx="4105275" cy="2160588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anchor="ctr"/>
          <a:lstStyle>
            <a:lvl1pPr marL="342900" indent="-342900">
              <a:buClr>
                <a:srgbClr val="F6841F"/>
              </a:buClr>
              <a:buFont typeface="Wingdings" panose="05000000000000000000" pitchFamily="2" charset="2"/>
              <a:buChar char="v"/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8687" y="44624"/>
            <a:ext cx="1345313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6567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creenshot Планшет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6" descr="C:\Users\ya.petika\Desktop\шаблон презентации\шаблон5.jpg"/>
          <p:cNvPicPr>
            <a:picLocks noChangeAspect="1" noChangeArrowheads="1"/>
          </p:cNvPicPr>
          <p:nvPr userDrawn="1"/>
        </p:nvPicPr>
        <p:blipFill>
          <a:blip r:embed="rId2" cstate="screen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4000" cy="652534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6D6E71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 userDrawn="1"/>
        </p:nvSpPr>
        <p:spPr bwMode="auto">
          <a:xfrm>
            <a:off x="0" y="6453336"/>
            <a:ext cx="9144000" cy="492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09370" tIns="152352" rIns="9144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6D6E7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solarsecurity.ru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6D6E7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			                +7 (499) 755-07-70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6D6E71"/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32440" y="6525344"/>
            <a:ext cx="611560" cy="332656"/>
          </a:xfrm>
          <a:prstGeom prst="rect">
            <a:avLst/>
          </a:prstGeom>
          <a:noFill/>
        </p:spPr>
        <p:txBody>
          <a:bodyPr/>
          <a:lstStyle>
            <a:lvl1pPr algn="ctr">
              <a:defRPr sz="1400">
                <a:solidFill>
                  <a:srgbClr val="F8991D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49C6254-2F86-4EB0-90A1-EB472E4BFBC0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3" name="Shape 247"/>
          <p:cNvPicPr preferRelativeResize="0"/>
          <p:nvPr userDrawn="1"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4787699" y="476672"/>
            <a:ext cx="3839374" cy="54403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 userDrawn="1"/>
        </p:nvSpPr>
        <p:spPr>
          <a:xfrm>
            <a:off x="0" y="188640"/>
            <a:ext cx="1403648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8" name="Рисунок 17"/>
          <p:cNvSpPr>
            <a:spLocks noGrp="1"/>
          </p:cNvSpPr>
          <p:nvPr>
            <p:ph type="pic" sz="quarter" idx="13"/>
          </p:nvPr>
        </p:nvSpPr>
        <p:spPr>
          <a:xfrm>
            <a:off x="5040000" y="972000"/>
            <a:ext cx="3333600" cy="4449600"/>
          </a:xfrm>
          <a:prstGeom prst="rect">
            <a:avLst/>
          </a:prstGeom>
          <a:ln>
            <a:solidFill>
              <a:srgbClr val="939597"/>
            </a:solidFill>
          </a:ln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14" name="Текст 2"/>
          <p:cNvSpPr>
            <a:spLocks noGrp="1"/>
          </p:cNvSpPr>
          <p:nvPr>
            <p:ph type="body" sz="quarter" idx="15"/>
          </p:nvPr>
        </p:nvSpPr>
        <p:spPr>
          <a:xfrm>
            <a:off x="341213" y="3644900"/>
            <a:ext cx="3798740" cy="2160588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anchor="ctr"/>
          <a:lstStyle>
            <a:lvl1pPr marL="342900" indent="-342900">
              <a:buClr>
                <a:srgbClr val="F6841F"/>
              </a:buClr>
              <a:buFont typeface="Wingdings" panose="05000000000000000000" pitchFamily="2" charset="2"/>
              <a:buChar char="v"/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7" y="44624"/>
            <a:ext cx="1345313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7061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creenshot Ком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6" descr="C:\Users\ya.petika\Desktop\шаблон презентации\шаблон5.jpg"/>
          <p:cNvPicPr>
            <a:picLocks noChangeAspect="1" noChangeArrowheads="1"/>
          </p:cNvPicPr>
          <p:nvPr userDrawn="1"/>
        </p:nvPicPr>
        <p:blipFill>
          <a:blip r:embed="rId2" cstate="screen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4000" cy="6525344"/>
          </a:xfrm>
          <a:prstGeom prst="rect">
            <a:avLst/>
          </a:prstGeom>
          <a:noFill/>
        </p:spPr>
      </p:pic>
      <p:pic>
        <p:nvPicPr>
          <p:cNvPr id="9" name="Shape 254"/>
          <p:cNvPicPr preferRelativeResize="0"/>
          <p:nvPr userDrawn="1"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2056631" y="1015301"/>
            <a:ext cx="5140125" cy="3997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6D6E71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 userDrawn="1"/>
        </p:nvSpPr>
        <p:spPr bwMode="auto">
          <a:xfrm>
            <a:off x="0" y="6453336"/>
            <a:ext cx="9144000" cy="492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09370" tIns="152352" rIns="9144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6D6E7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solarsecurity.ru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6D6E7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			                +7 (499) 755-07-70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6D6E71"/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32440" y="6525344"/>
            <a:ext cx="611560" cy="332656"/>
          </a:xfrm>
          <a:prstGeom prst="rect">
            <a:avLst/>
          </a:prstGeom>
          <a:noFill/>
        </p:spPr>
        <p:txBody>
          <a:bodyPr/>
          <a:lstStyle>
            <a:lvl1pPr algn="ctr">
              <a:defRPr sz="1400">
                <a:solidFill>
                  <a:srgbClr val="F8991D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49C6254-2F86-4EB0-90A1-EB472E4BFBC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Рисунок 17"/>
          <p:cNvSpPr>
            <a:spLocks noGrp="1"/>
          </p:cNvSpPr>
          <p:nvPr>
            <p:ph type="pic" sz="quarter" idx="13"/>
          </p:nvPr>
        </p:nvSpPr>
        <p:spPr>
          <a:xfrm>
            <a:off x="2267744" y="1215088"/>
            <a:ext cx="4719600" cy="3006000"/>
          </a:xfrm>
          <a:prstGeom prst="rect">
            <a:avLst/>
          </a:prstGeom>
          <a:ln>
            <a:solidFill>
              <a:srgbClr val="939597"/>
            </a:solidFill>
          </a:ln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188640"/>
            <a:ext cx="1403648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3" name="Текст 2"/>
          <p:cNvSpPr>
            <a:spLocks noGrp="1"/>
          </p:cNvSpPr>
          <p:nvPr>
            <p:ph type="body" sz="quarter" idx="15"/>
          </p:nvPr>
        </p:nvSpPr>
        <p:spPr>
          <a:xfrm>
            <a:off x="755576" y="5085184"/>
            <a:ext cx="7643051" cy="1152128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anchor="ctr"/>
          <a:lstStyle>
            <a:lvl1pPr marL="342900" indent="-342900">
              <a:buClr>
                <a:srgbClr val="F6841F"/>
              </a:buClr>
              <a:buFont typeface="Wingdings" panose="05000000000000000000" pitchFamily="2" charset="2"/>
              <a:buChar char="v"/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7" y="44624"/>
            <a:ext cx="1345313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9662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creenshot Ком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6" descr="C:\Users\ya.petika\Desktop\шаблон презентации\шаблон5.jpg"/>
          <p:cNvPicPr>
            <a:picLocks noChangeAspect="1" noChangeArrowheads="1"/>
          </p:cNvPicPr>
          <p:nvPr userDrawn="1"/>
        </p:nvPicPr>
        <p:blipFill>
          <a:blip r:embed="rId2" cstate="screen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4000" cy="6525344"/>
          </a:xfrm>
          <a:prstGeom prst="rect">
            <a:avLst/>
          </a:prstGeom>
          <a:noFill/>
        </p:spPr>
      </p:pic>
      <p:pic>
        <p:nvPicPr>
          <p:cNvPr id="9" name="Shape 254"/>
          <p:cNvPicPr preferRelativeResize="0"/>
          <p:nvPr userDrawn="1"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1619672" y="188640"/>
            <a:ext cx="6790928" cy="487254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6D6E71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 userDrawn="1"/>
        </p:nvSpPr>
        <p:spPr bwMode="auto">
          <a:xfrm>
            <a:off x="0" y="6453336"/>
            <a:ext cx="9144000" cy="492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09370" tIns="152352" rIns="9144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6D6E7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solarsecurity.ru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6D6E7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			                +7 (499) 755-07-70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6D6E71"/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32440" y="6525344"/>
            <a:ext cx="611560" cy="332656"/>
          </a:xfrm>
          <a:prstGeom prst="rect">
            <a:avLst/>
          </a:prstGeom>
          <a:noFill/>
        </p:spPr>
        <p:txBody>
          <a:bodyPr/>
          <a:lstStyle>
            <a:lvl1pPr algn="ctr">
              <a:defRPr sz="1400">
                <a:solidFill>
                  <a:srgbClr val="F8991D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49C6254-2F86-4EB0-90A1-EB472E4BFBC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Рисунок 17"/>
          <p:cNvSpPr>
            <a:spLocks noGrp="1"/>
          </p:cNvSpPr>
          <p:nvPr>
            <p:ph type="pic" sz="quarter" idx="13"/>
          </p:nvPr>
        </p:nvSpPr>
        <p:spPr>
          <a:xfrm>
            <a:off x="1891800" y="444420"/>
            <a:ext cx="6242383" cy="3658453"/>
          </a:xfrm>
          <a:prstGeom prst="rect">
            <a:avLst/>
          </a:prstGeom>
          <a:ln>
            <a:solidFill>
              <a:srgbClr val="939597"/>
            </a:solidFill>
          </a:ln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188640"/>
            <a:ext cx="1403648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3" name="Текст 2"/>
          <p:cNvSpPr>
            <a:spLocks noGrp="1"/>
          </p:cNvSpPr>
          <p:nvPr>
            <p:ph type="body" sz="quarter" idx="15"/>
          </p:nvPr>
        </p:nvSpPr>
        <p:spPr>
          <a:xfrm>
            <a:off x="1619672" y="5249821"/>
            <a:ext cx="6790928" cy="1023635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anchor="ctr"/>
          <a:lstStyle>
            <a:lvl1pPr marL="342900" indent="-342900">
              <a:buClr>
                <a:srgbClr val="F6841F"/>
              </a:buClr>
              <a:buFont typeface="Wingdings" panose="05000000000000000000" pitchFamily="2" charset="2"/>
              <a:buChar char="v"/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7" y="44624"/>
            <a:ext cx="1345313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4816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creenshot Ком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 userDrawn="1"/>
        </p:nvSpPr>
        <p:spPr>
          <a:xfrm>
            <a:off x="0" y="188640"/>
            <a:ext cx="1403648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939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9" name="Rectangle 1"/>
          <p:cNvSpPr>
            <a:spLocks noChangeArrowheads="1"/>
          </p:cNvSpPr>
          <p:nvPr userDrawn="1"/>
        </p:nvSpPr>
        <p:spPr bwMode="auto">
          <a:xfrm>
            <a:off x="0" y="6437948"/>
            <a:ext cx="9144000" cy="523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09370" tIns="152352" rIns="9144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solarsecurity.ru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			                +7 (499) 75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-07-70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532440" y="6525344"/>
            <a:ext cx="611560" cy="332656"/>
          </a:xfrm>
          <a:prstGeom prst="rect">
            <a:avLst/>
          </a:prstGeom>
          <a:solidFill>
            <a:srgbClr val="F8991D"/>
          </a:solidFill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49C6254-2F86-4EB0-90A1-EB472E4BFBC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/>
          <p:nvPr userDrawn="1"/>
        </p:nvSpPr>
        <p:spPr>
          <a:xfrm>
            <a:off x="0" y="0"/>
            <a:ext cx="1331640" cy="1124744"/>
          </a:xfrm>
          <a:prstGeom prst="rect">
            <a:avLst/>
          </a:prstGeom>
          <a:solidFill>
            <a:srgbClr val="F899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54" y="109395"/>
            <a:ext cx="960939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1335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a.petika\Desktop\шаблон презентации\Untitled-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000" cy="6876000"/>
          </a:xfrm>
          <a:prstGeom prst="rect">
            <a:avLst/>
          </a:prstGeom>
          <a:noFill/>
        </p:spPr>
      </p:pic>
      <p:sp>
        <p:nvSpPr>
          <p:cNvPr id="5" name="Текст 2"/>
          <p:cNvSpPr>
            <a:spLocks noGrp="1"/>
          </p:cNvSpPr>
          <p:nvPr>
            <p:ph type="body" idx="1"/>
          </p:nvPr>
        </p:nvSpPr>
        <p:spPr>
          <a:xfrm>
            <a:off x="3491880" y="3933056"/>
            <a:ext cx="5252120" cy="2364283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Контакты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ya.petika\Desktop\шаблон презентации\шаблон-4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Текст 2"/>
          <p:cNvSpPr>
            <a:spLocks noGrp="1"/>
          </p:cNvSpPr>
          <p:nvPr>
            <p:ph type="body" idx="1"/>
          </p:nvPr>
        </p:nvSpPr>
        <p:spPr>
          <a:xfrm>
            <a:off x="3491880" y="3933056"/>
            <a:ext cx="5252120" cy="2364283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180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азделитель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99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150" r="73625" b="30050"/>
          <a:stretch>
            <a:fillRect/>
          </a:stretch>
        </p:blipFill>
        <p:spPr>
          <a:xfrm>
            <a:off x="0" y="1916832"/>
            <a:ext cx="2843808" cy="3056676"/>
          </a:xfrm>
          <a:prstGeom prst="rect">
            <a:avLst/>
          </a:prstGeom>
        </p:spPr>
      </p:pic>
      <p:pic>
        <p:nvPicPr>
          <p:cNvPr id="5" name="Рисунок 4" descr="C:\Users\ya.petika\Desktop\1\Logo-Solar-Security.jpg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492896"/>
            <a:ext cx="1800200" cy="169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2987675" y="2205038"/>
            <a:ext cx="5400675" cy="2304082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cap="all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800100" indent="-342900">
              <a:buFont typeface="Wingdings" panose="05000000000000000000" pitchFamily="2" charset="2"/>
              <a:buChar char="v"/>
              <a:defRPr sz="20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272808" cy="936104"/>
          </a:xfrm>
          <a:prstGeom prst="rect">
            <a:avLst/>
          </a:prstGeom>
        </p:spPr>
        <p:txBody>
          <a:bodyPr anchor="ctr"/>
          <a:lstStyle>
            <a:lvl1pPr algn="l">
              <a:defRPr sz="280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32440" y="6525344"/>
            <a:ext cx="611560" cy="332656"/>
          </a:xfrm>
          <a:prstGeom prst="rect">
            <a:avLst/>
          </a:prstGeom>
          <a:solidFill>
            <a:srgbClr val="F8991D"/>
          </a:solidFill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49C6254-2F86-4EB0-90A1-EB472E4BFBC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3"/>
          </p:nvPr>
        </p:nvSpPr>
        <p:spPr>
          <a:xfrm>
            <a:off x="323528" y="1484784"/>
            <a:ext cx="8496622" cy="4824536"/>
          </a:xfrm>
          <a:prstGeom prst="rect">
            <a:avLst/>
          </a:prstGeom>
        </p:spPr>
        <p:txBody>
          <a:bodyPr/>
          <a:lstStyle>
            <a:lvl1pPr marL="252000" indent="-252000">
              <a:spcBef>
                <a:spcPts val="600"/>
              </a:spcBef>
              <a:buClr>
                <a:srgbClr val="F8991D"/>
              </a:buClr>
              <a:buFont typeface="Wingdings" panose="05000000000000000000" pitchFamily="2" charset="2"/>
              <a:buChar char="v"/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12000" indent="-252000">
              <a:spcBef>
                <a:spcPts val="600"/>
              </a:spcBef>
              <a:buClr>
                <a:srgbClr val="939597"/>
              </a:buClr>
              <a:buFont typeface="Wingdings" panose="05000000000000000000" pitchFamily="2" charset="2"/>
              <a:buChar char="v"/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00000" indent="-180000"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ru-RU" sz="1600" kern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272808" cy="936104"/>
          </a:xfrm>
          <a:prstGeom prst="rect">
            <a:avLst/>
          </a:prstGeom>
        </p:spPr>
        <p:txBody>
          <a:bodyPr anchor="ctr"/>
          <a:lstStyle>
            <a:lvl1pPr algn="l">
              <a:defRPr sz="280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32440" y="6525344"/>
            <a:ext cx="611560" cy="332656"/>
          </a:xfrm>
          <a:prstGeom prst="rect">
            <a:avLst/>
          </a:prstGeom>
          <a:solidFill>
            <a:srgbClr val="F8991D"/>
          </a:solidFill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49C6254-2F86-4EB0-90A1-EB472E4BFBC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плюс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272808" cy="936104"/>
          </a:xfrm>
          <a:prstGeom prst="rect">
            <a:avLst/>
          </a:prstGeom>
        </p:spPr>
        <p:txBody>
          <a:bodyPr anchor="ctr"/>
          <a:lstStyle>
            <a:lvl1pPr algn="l">
              <a:defRPr sz="280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3"/>
          </p:nvPr>
        </p:nvSpPr>
        <p:spPr>
          <a:xfrm>
            <a:off x="323528" y="1484784"/>
            <a:ext cx="5040560" cy="4823856"/>
          </a:xfrm>
          <a:prstGeom prst="rect">
            <a:avLst/>
          </a:prstGeom>
        </p:spPr>
        <p:txBody>
          <a:bodyPr/>
          <a:lstStyle>
            <a:lvl1pPr marL="252000" indent="-252000">
              <a:spcBef>
                <a:spcPts val="600"/>
              </a:spcBef>
              <a:buClr>
                <a:srgbClr val="F8991D"/>
              </a:buClr>
              <a:buFont typeface="Wingdings" panose="05000000000000000000" pitchFamily="2" charset="2"/>
              <a:buChar char="v"/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12000" indent="-252000">
              <a:spcBef>
                <a:spcPts val="600"/>
              </a:spcBef>
              <a:buClr>
                <a:srgbClr val="939597"/>
              </a:buClr>
              <a:buFont typeface="Wingdings" panose="05000000000000000000" pitchFamily="2" charset="2"/>
              <a:buChar char="v"/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00000" indent="-180000"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ru-RU" sz="1600" kern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4"/>
          </p:nvPr>
        </p:nvSpPr>
        <p:spPr>
          <a:xfrm>
            <a:off x="5651500" y="1485328"/>
            <a:ext cx="3168650" cy="4823992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15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32440" y="6525344"/>
            <a:ext cx="611560" cy="332656"/>
          </a:xfrm>
          <a:prstGeom prst="rect">
            <a:avLst/>
          </a:prstGeom>
          <a:solidFill>
            <a:srgbClr val="F8991D"/>
          </a:solidFill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49C6254-2F86-4EB0-90A1-EB472E4BFBC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плюс две карти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272808" cy="936104"/>
          </a:xfrm>
          <a:prstGeom prst="rect">
            <a:avLst/>
          </a:prstGeom>
        </p:spPr>
        <p:txBody>
          <a:bodyPr anchor="ctr"/>
          <a:lstStyle>
            <a:lvl1pPr algn="l">
              <a:defRPr sz="280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3"/>
          </p:nvPr>
        </p:nvSpPr>
        <p:spPr>
          <a:xfrm>
            <a:off x="323528" y="1484784"/>
            <a:ext cx="5040560" cy="4823856"/>
          </a:xfrm>
          <a:prstGeom prst="rect">
            <a:avLst/>
          </a:prstGeom>
        </p:spPr>
        <p:txBody>
          <a:bodyPr/>
          <a:lstStyle>
            <a:lvl1pPr marL="285750" indent="-285750">
              <a:spcBef>
                <a:spcPts val="600"/>
              </a:spcBef>
              <a:buClr>
                <a:srgbClr val="F8991D"/>
              </a:buClr>
              <a:buFont typeface="Wingdings" panose="05000000000000000000" pitchFamily="2" charset="2"/>
              <a:buChar char="v"/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12000" indent="-252000">
              <a:spcBef>
                <a:spcPts val="600"/>
              </a:spcBef>
              <a:buClr>
                <a:srgbClr val="939597"/>
              </a:buClr>
              <a:buFont typeface="Wingdings" panose="05000000000000000000" pitchFamily="2" charset="2"/>
              <a:buChar char="v"/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00000" indent="-180000"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ru-RU" sz="1600" kern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4"/>
          </p:nvPr>
        </p:nvSpPr>
        <p:spPr>
          <a:xfrm>
            <a:off x="5651500" y="1485328"/>
            <a:ext cx="3168650" cy="2303712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15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32440" y="6525344"/>
            <a:ext cx="611560" cy="332656"/>
          </a:xfrm>
          <a:prstGeom prst="rect">
            <a:avLst/>
          </a:prstGeom>
          <a:solidFill>
            <a:srgbClr val="F8991D"/>
          </a:solidFill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49C6254-2F86-4EB0-90A1-EB472E4BFBC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Рисунок 10"/>
          <p:cNvSpPr>
            <a:spLocks noGrp="1"/>
          </p:cNvSpPr>
          <p:nvPr>
            <p:ph type="pic" sz="quarter" idx="15"/>
          </p:nvPr>
        </p:nvSpPr>
        <p:spPr>
          <a:xfrm>
            <a:off x="5651500" y="4005064"/>
            <a:ext cx="3168650" cy="2304016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Segoe UI" panose="020B0502040204020203" pitchFamily="34" charset="0"/>
              </a:defRPr>
            </a:lvl1pPr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C6254-2F86-4EB0-90A1-EB472E4BFBC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272808" cy="936104"/>
          </a:xfrm>
          <a:prstGeom prst="rect">
            <a:avLst/>
          </a:prstGeom>
        </p:spPr>
        <p:txBody>
          <a:bodyPr anchor="ctr"/>
          <a:lstStyle>
            <a:lvl1pPr algn="l">
              <a:defRPr sz="280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1"/>
          </p:nvPr>
        </p:nvSpPr>
        <p:spPr>
          <a:xfrm>
            <a:off x="755576" y="1557338"/>
            <a:ext cx="2160000" cy="2160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5"/>
          <p:cNvSpPr>
            <a:spLocks noGrp="1"/>
          </p:cNvSpPr>
          <p:nvPr>
            <p:ph type="body" sz="quarter" idx="14"/>
          </p:nvPr>
        </p:nvSpPr>
        <p:spPr>
          <a:xfrm>
            <a:off x="768102" y="4044247"/>
            <a:ext cx="2160000" cy="2160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Текст 5"/>
          <p:cNvSpPr>
            <a:spLocks noGrp="1"/>
          </p:cNvSpPr>
          <p:nvPr>
            <p:ph type="body" sz="quarter" idx="15"/>
          </p:nvPr>
        </p:nvSpPr>
        <p:spPr>
          <a:xfrm>
            <a:off x="3563888" y="1557338"/>
            <a:ext cx="2160000" cy="2160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3" name="Текст 5"/>
          <p:cNvSpPr>
            <a:spLocks noGrp="1"/>
          </p:cNvSpPr>
          <p:nvPr>
            <p:ph type="body" sz="quarter" idx="16"/>
          </p:nvPr>
        </p:nvSpPr>
        <p:spPr>
          <a:xfrm>
            <a:off x="3576414" y="4044247"/>
            <a:ext cx="2160000" cy="2160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4" name="Текст 5"/>
          <p:cNvSpPr>
            <a:spLocks noGrp="1"/>
          </p:cNvSpPr>
          <p:nvPr>
            <p:ph type="body" sz="quarter" idx="17"/>
          </p:nvPr>
        </p:nvSpPr>
        <p:spPr>
          <a:xfrm>
            <a:off x="6228184" y="1557338"/>
            <a:ext cx="2160000" cy="2160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5" name="Текст 5"/>
          <p:cNvSpPr>
            <a:spLocks noGrp="1"/>
          </p:cNvSpPr>
          <p:nvPr>
            <p:ph type="body" sz="quarter" idx="18"/>
          </p:nvPr>
        </p:nvSpPr>
        <p:spPr>
          <a:xfrm>
            <a:off x="6240710" y="4044247"/>
            <a:ext cx="2160000" cy="2160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6371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писание проекта_проду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272808" cy="936104"/>
          </a:xfrm>
          <a:prstGeom prst="rect">
            <a:avLst/>
          </a:prstGeom>
        </p:spPr>
        <p:txBody>
          <a:bodyPr anchor="ctr"/>
          <a:lstStyle>
            <a:lvl1pPr algn="l">
              <a:defRPr sz="280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3"/>
          </p:nvPr>
        </p:nvSpPr>
        <p:spPr>
          <a:xfrm>
            <a:off x="3779590" y="1484784"/>
            <a:ext cx="5040560" cy="4823856"/>
          </a:xfrm>
          <a:prstGeom prst="rect">
            <a:avLst/>
          </a:prstGeom>
        </p:spPr>
        <p:txBody>
          <a:bodyPr/>
          <a:lstStyle>
            <a:lvl1pPr marL="285750" indent="-285750">
              <a:spcBef>
                <a:spcPts val="600"/>
              </a:spcBef>
              <a:buClr>
                <a:srgbClr val="F8991D"/>
              </a:buClr>
              <a:buFont typeface="Wingdings" panose="05000000000000000000" pitchFamily="2" charset="2"/>
              <a:buChar char="v"/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12000" indent="-252000">
              <a:spcBef>
                <a:spcPts val="600"/>
              </a:spcBef>
              <a:buClr>
                <a:srgbClr val="939597"/>
              </a:buClr>
              <a:buFont typeface="Wingdings" panose="05000000000000000000" pitchFamily="2" charset="2"/>
              <a:buChar char="v"/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00000" indent="-180000"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ru-RU" sz="1600" kern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5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32440" y="6525344"/>
            <a:ext cx="611560" cy="332656"/>
          </a:xfrm>
          <a:prstGeom prst="rect">
            <a:avLst/>
          </a:prstGeom>
          <a:solidFill>
            <a:srgbClr val="F8991D"/>
          </a:solidFill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49C6254-2F86-4EB0-90A1-EB472E4BFBC0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44" y="1637199"/>
            <a:ext cx="2148139" cy="1872000"/>
          </a:xfrm>
          <a:prstGeom prst="rect">
            <a:avLst/>
          </a:prstGeom>
        </p:spPr>
      </p:pic>
      <p:sp>
        <p:nvSpPr>
          <p:cNvPr id="8" name="Текст 7"/>
          <p:cNvSpPr>
            <a:spLocks noGrp="1"/>
          </p:cNvSpPr>
          <p:nvPr>
            <p:ph type="body" sz="quarter" idx="18"/>
          </p:nvPr>
        </p:nvSpPr>
        <p:spPr>
          <a:xfrm>
            <a:off x="323528" y="4011613"/>
            <a:ext cx="3168650" cy="2297112"/>
          </a:xfrm>
          <a:prstGeom prst="rect">
            <a:avLst/>
          </a:prstGeom>
          <a:solidFill>
            <a:srgbClr val="F6841F"/>
          </a:solidFill>
        </p:spPr>
        <p:txBody>
          <a:bodyPr anchor="ctr"/>
          <a:lstStyle>
            <a:lvl1pPr marL="0" indent="0" algn="ctr">
              <a:buNone/>
              <a:defRPr sz="1800" i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4971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939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 userDrawn="1"/>
        </p:nvSpPr>
        <p:spPr bwMode="auto">
          <a:xfrm>
            <a:off x="0" y="6437948"/>
            <a:ext cx="9144000" cy="523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09370" tIns="152352" rIns="9144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solarsecurity.ru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			                +7 (499) 75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-07-70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532440" y="6525344"/>
            <a:ext cx="611560" cy="332656"/>
          </a:xfrm>
          <a:prstGeom prst="rect">
            <a:avLst/>
          </a:prstGeom>
          <a:solidFill>
            <a:srgbClr val="F8991D"/>
          </a:solidFill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49C6254-2F86-4EB0-90A1-EB472E4BFBC0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6" name="Прямая соединительная линия 5"/>
          <p:cNvCxnSpPr/>
          <p:nvPr userDrawn="1"/>
        </p:nvCxnSpPr>
        <p:spPr>
          <a:xfrm>
            <a:off x="0" y="1268760"/>
            <a:ext cx="9144000" cy="0"/>
          </a:xfrm>
          <a:prstGeom prst="line">
            <a:avLst/>
          </a:prstGeom>
          <a:ln>
            <a:solidFill>
              <a:srgbClr val="6D6E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4" y="-11372"/>
            <a:ext cx="1440000" cy="13486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9" r:id="rId2"/>
    <p:sldLayoutId id="2147483675" r:id="rId3"/>
    <p:sldLayoutId id="2147483674" r:id="rId4"/>
    <p:sldLayoutId id="2147483685" r:id="rId5"/>
    <p:sldLayoutId id="2147483676" r:id="rId6"/>
    <p:sldLayoutId id="2147483682" r:id="rId7"/>
    <p:sldLayoutId id="2147483698" r:id="rId8"/>
    <p:sldLayoutId id="2147483692" r:id="rId9"/>
    <p:sldLayoutId id="2147483693" r:id="rId10"/>
    <p:sldLayoutId id="2147483694" r:id="rId11"/>
    <p:sldLayoutId id="2147483695" r:id="rId12"/>
    <p:sldLayoutId id="2147483697" r:id="rId13"/>
    <p:sldLayoutId id="2147483691" r:id="rId14"/>
    <p:sldLayoutId id="2147483678" r:id="rId15"/>
    <p:sldLayoutId id="2147483679" r:id="rId16"/>
    <p:sldLayoutId id="2147483680" r:id="rId17"/>
    <p:sldLayoutId id="2147483683" r:id="rId18"/>
    <p:sldLayoutId id="2147483696" r:id="rId19"/>
    <p:sldLayoutId id="2147483684" r:id="rId20"/>
    <p:sldLayoutId id="2147483700" r:id="rId21"/>
    <p:sldLayoutId id="2147483701" r:id="rId22"/>
    <p:sldLayoutId id="2147483702" r:id="rId23"/>
    <p:sldLayoutId id="2147483703" r:id="rId24"/>
    <p:sldLayoutId id="2147483704" r:id="rId25"/>
    <p:sldLayoutId id="2147483705" r:id="rId26"/>
    <p:sldLayoutId id="2147483672" r:id="rId27"/>
    <p:sldLayoutId id="2147483681" r:id="rId28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2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quarter" idx="11"/>
          </p:nvPr>
        </p:nvSpPr>
        <p:spPr>
          <a:xfrm>
            <a:off x="3491880" y="2420888"/>
            <a:ext cx="5112568" cy="1368151"/>
          </a:xfrm>
        </p:spPr>
        <p:txBody>
          <a:bodyPr/>
          <a:lstStyle/>
          <a:p>
            <a:r>
              <a:rPr lang="ru-RU" dirty="0" smtClean="0"/>
              <a:t>Приоритетные направления для отечественных производителей систем ИБ в 2016 году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3491880" y="4005064"/>
            <a:ext cx="5112568" cy="1080120"/>
          </a:xfrm>
        </p:spPr>
        <p:txBody>
          <a:bodyPr anchor="ctr"/>
          <a:lstStyle/>
          <a:p>
            <a:r>
              <a:rPr lang="ru-RU" dirty="0" smtClean="0"/>
              <a:t>Эльман Бейбутов,</a:t>
            </a:r>
          </a:p>
          <a:p>
            <a:r>
              <a:rPr lang="ru-RU" dirty="0" smtClean="0"/>
              <a:t>Руководитель </a:t>
            </a:r>
            <a:r>
              <a:rPr lang="ru-RU" dirty="0"/>
              <a:t>направления аутсорсинга ИБ</a:t>
            </a:r>
          </a:p>
        </p:txBody>
      </p:sp>
    </p:spTree>
    <p:extLst>
      <p:ext uri="{BB962C8B-B14F-4D97-AF65-F5344CB8AC3E}">
        <p14:creationId xmlns:p14="http://schemas.microsoft.com/office/powerpoint/2010/main" val="355863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ru-RU" cap="all" dirty="0" smtClean="0"/>
          </a:p>
          <a:p>
            <a:pPr lvl="0"/>
            <a:endParaRPr lang="ru-RU" cap="all" dirty="0"/>
          </a:p>
          <a:p>
            <a:pPr lvl="0"/>
            <a:r>
              <a:rPr lang="ru-RU" dirty="0"/>
              <a:t>Эльман Бейбутов</a:t>
            </a:r>
          </a:p>
          <a:p>
            <a:pPr lvl="0"/>
            <a:r>
              <a:rPr lang="ru-RU" dirty="0"/>
              <a:t>+7 985 721 66 22</a:t>
            </a:r>
          </a:p>
          <a:p>
            <a:pPr lvl="0"/>
            <a:r>
              <a:rPr lang="en-US" dirty="0" smtClean="0"/>
              <a:t>e.beybutov@solarsecurity.ru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0197" y="2780928"/>
            <a:ext cx="33538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+mj-lt"/>
              </a:rPr>
              <a:t>Ваши вопросы?</a:t>
            </a:r>
          </a:p>
        </p:txBody>
      </p:sp>
    </p:spTree>
    <p:extLst>
      <p:ext uri="{BB962C8B-B14F-4D97-AF65-F5344CB8AC3E}">
        <p14:creationId xmlns:p14="http://schemas.microsoft.com/office/powerpoint/2010/main" val="100576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 </a:t>
            </a:r>
            <a:r>
              <a:rPr lang="en-US" dirty="0" smtClean="0"/>
              <a:t>Solar Security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323528" y="1484784"/>
            <a:ext cx="7992888" cy="4824536"/>
          </a:xfrm>
        </p:spPr>
        <p:txBody>
          <a:bodyPr/>
          <a:lstStyle/>
          <a:p>
            <a:pPr marL="468000" indent="-46800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b="1" dirty="0" smtClean="0"/>
              <a:t>Основные факты</a:t>
            </a:r>
          </a:p>
          <a:p>
            <a:pPr marL="468000" lvl="1" indent="-46800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000" dirty="0" smtClean="0"/>
              <a:t>Компания </a:t>
            </a:r>
            <a:r>
              <a:rPr lang="en-US" sz="2000" dirty="0" smtClean="0"/>
              <a:t>Solar Security </a:t>
            </a:r>
            <a:r>
              <a:rPr lang="ru-RU" sz="2000" dirty="0" smtClean="0"/>
              <a:t>разработчик ПО и провайдер сервисов ИБ</a:t>
            </a:r>
          </a:p>
          <a:p>
            <a:pPr marL="468000" lvl="1" indent="-46800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000" dirty="0" err="1" smtClean="0"/>
              <a:t>Solar</a:t>
            </a:r>
            <a:r>
              <a:rPr lang="ru-RU" sz="2000" dirty="0" smtClean="0"/>
              <a:t> </a:t>
            </a:r>
            <a:r>
              <a:rPr lang="ru-RU" sz="2000" dirty="0" err="1" smtClean="0"/>
              <a:t>Security</a:t>
            </a:r>
            <a:r>
              <a:rPr lang="ru-RU" sz="2000" dirty="0" smtClean="0"/>
              <a:t> – это команда с двадцатилетним опытом разработки продуктов и собственная исследовательская лаборатория по анализу и прогнозированию инцидентов информационной безопасности</a:t>
            </a:r>
          </a:p>
          <a:p>
            <a:pPr marL="468000" lvl="1" indent="-46800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ru-RU" dirty="0" smtClean="0"/>
              <a:t>Мы знаем о проблемах отечественных разработчиков </a:t>
            </a:r>
            <a:br>
              <a:rPr lang="ru-RU" dirty="0" smtClean="0"/>
            </a:br>
            <a:r>
              <a:rPr lang="ru-RU" dirty="0" smtClean="0"/>
              <a:t>систем ИБ не понаслышке</a:t>
            </a:r>
          </a:p>
          <a:p>
            <a:pPr marL="468000" lvl="1" indent="-46800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000" dirty="0" smtClean="0"/>
              <a:t>Успешно конкурируем с западными решениями ИБ на открытых торгах</a:t>
            </a:r>
          </a:p>
          <a:p>
            <a:pPr marL="468000" lvl="1" indent="-46800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43070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выступления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323528" y="1484784"/>
            <a:ext cx="8496622" cy="5112568"/>
          </a:xfrm>
        </p:spPr>
        <p:txBody>
          <a:bodyPr/>
          <a:lstStyle/>
          <a:p>
            <a:pPr lvl="0"/>
            <a:r>
              <a:rPr lang="ru-RU" b="1" dirty="0" smtClean="0"/>
              <a:t>Господдержка отечественных производителей ПО</a:t>
            </a:r>
            <a:endParaRPr lang="ru-RU" b="1" dirty="0"/>
          </a:p>
          <a:p>
            <a:pPr lvl="1"/>
            <a:r>
              <a:rPr lang="ru-RU" sz="1800" dirty="0" smtClean="0"/>
              <a:t>Федеральный закон от 29.06.2015 </a:t>
            </a:r>
            <a:r>
              <a:rPr lang="en-US" sz="1800" dirty="0" smtClean="0"/>
              <a:t>N </a:t>
            </a:r>
            <a:r>
              <a:rPr lang="ru-RU" sz="1800" dirty="0" smtClean="0"/>
              <a:t>188-ФЗ</a:t>
            </a:r>
          </a:p>
          <a:p>
            <a:pPr lvl="1"/>
            <a:r>
              <a:rPr lang="ru-RU" sz="1800" dirty="0"/>
              <a:t>Федеральный закон от </a:t>
            </a:r>
            <a:r>
              <a:rPr lang="ru-RU" sz="1800" dirty="0" smtClean="0"/>
              <a:t>13.07.2015 </a:t>
            </a:r>
            <a:r>
              <a:rPr lang="en-US" sz="1800" dirty="0"/>
              <a:t>N </a:t>
            </a:r>
            <a:r>
              <a:rPr lang="ru-RU" sz="1800" dirty="0" smtClean="0"/>
              <a:t>227-ФЗ</a:t>
            </a:r>
            <a:endParaRPr lang="ru-RU" sz="1800" dirty="0"/>
          </a:p>
          <a:p>
            <a:pPr lvl="1"/>
            <a:r>
              <a:rPr lang="ru-RU" sz="1800" dirty="0" smtClean="0"/>
              <a:t>Постановление Правительства РФ от 16.11.2015 </a:t>
            </a:r>
            <a:r>
              <a:rPr lang="en-US" sz="1800" dirty="0" smtClean="0"/>
              <a:t>N </a:t>
            </a:r>
            <a:r>
              <a:rPr lang="ru-RU" sz="1800" dirty="0" smtClean="0"/>
              <a:t>1236</a:t>
            </a:r>
            <a:endParaRPr lang="ru-RU" sz="1800" dirty="0"/>
          </a:p>
          <a:p>
            <a:pPr lvl="1"/>
            <a:r>
              <a:rPr lang="ru-RU" sz="1800" dirty="0"/>
              <a:t>Поручения Президента РФ от </a:t>
            </a:r>
            <a:r>
              <a:rPr lang="ru-RU" sz="1800" dirty="0" smtClean="0"/>
              <a:t>29.01.2016 по </a:t>
            </a:r>
            <a:r>
              <a:rPr lang="ru-RU" sz="1800" dirty="0"/>
              <a:t>итогам первого российского форума «Интернет экономика</a:t>
            </a:r>
            <a:r>
              <a:rPr lang="ru-RU" sz="1800" dirty="0" smtClean="0"/>
              <a:t>»</a:t>
            </a:r>
            <a:endParaRPr lang="ru-RU" sz="1800" dirty="0"/>
          </a:p>
          <a:p>
            <a:pPr lvl="0">
              <a:spcBef>
                <a:spcPts val="1800"/>
              </a:spcBef>
            </a:pPr>
            <a:r>
              <a:rPr lang="ru-RU" b="1" dirty="0"/>
              <a:t>Экономическая ситуация </a:t>
            </a:r>
            <a:r>
              <a:rPr lang="ru-RU" b="1" dirty="0" smtClean="0"/>
              <a:t>в России как </a:t>
            </a:r>
            <a:r>
              <a:rPr lang="ru-RU" b="1" dirty="0"/>
              <a:t>стимул к </a:t>
            </a:r>
            <a:r>
              <a:rPr lang="ru-RU" b="1" dirty="0" smtClean="0"/>
              <a:t>развитию в коммерческом секторе</a:t>
            </a:r>
          </a:p>
          <a:p>
            <a:pPr lvl="1"/>
            <a:r>
              <a:rPr lang="ru-RU" sz="1800" dirty="0"/>
              <a:t>Вытеснение западных компаний с конкурентного рынка ИБ</a:t>
            </a:r>
          </a:p>
          <a:p>
            <a:pPr lvl="1"/>
            <a:r>
              <a:rPr lang="ru-RU" sz="1800" dirty="0"/>
              <a:t>Появление на рынке труда незанятых специалистов</a:t>
            </a:r>
          </a:p>
          <a:p>
            <a:pPr>
              <a:spcBef>
                <a:spcPts val="1800"/>
              </a:spcBef>
            </a:pPr>
            <a:r>
              <a:rPr lang="ru-RU" b="1" dirty="0" smtClean="0"/>
              <a:t>Ключевые </a:t>
            </a:r>
            <a:r>
              <a:rPr lang="ru-RU" b="1" dirty="0"/>
              <a:t>направления </a:t>
            </a:r>
            <a:r>
              <a:rPr lang="ru-RU" b="1" dirty="0" smtClean="0"/>
              <a:t>в 2016 году для производителей систем ИБ</a:t>
            </a:r>
          </a:p>
          <a:p>
            <a:pPr lvl="1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9693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Господдержка и </a:t>
            </a:r>
            <a:r>
              <a:rPr lang="ru-RU" dirty="0" err="1" smtClean="0"/>
              <a:t>импортозамещение</a:t>
            </a:r>
            <a:endParaRPr lang="ru-RU" dirty="0"/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3"/>
          </p:nvPr>
        </p:nvSpPr>
        <p:spPr>
          <a:xfrm>
            <a:off x="323528" y="1484784"/>
            <a:ext cx="8496622" cy="5112568"/>
          </a:xfrm>
        </p:spPr>
        <p:txBody>
          <a:bodyPr/>
          <a:lstStyle/>
          <a:p>
            <a:r>
              <a:rPr lang="ru-RU" b="1" dirty="0"/>
              <a:t>Федеральный закон от 29.06.2015 N 188-ФЗ </a:t>
            </a:r>
            <a:r>
              <a:rPr lang="ru-RU" sz="1600" dirty="0"/>
              <a:t>"О внесении изменений в </a:t>
            </a:r>
            <a:r>
              <a:rPr lang="ru-RU" sz="1600" dirty="0" smtClean="0"/>
              <a:t>ФЗ </a:t>
            </a:r>
            <a:r>
              <a:rPr lang="ru-RU" sz="1600" dirty="0"/>
              <a:t>"</a:t>
            </a:r>
            <a:r>
              <a:rPr lang="ru-RU" sz="1600" dirty="0" smtClean="0"/>
              <a:t>Об</a:t>
            </a:r>
            <a:r>
              <a:rPr lang="en-US" sz="1600" dirty="0" smtClean="0"/>
              <a:t> </a:t>
            </a:r>
            <a:r>
              <a:rPr lang="ru-RU" sz="1600" dirty="0" smtClean="0"/>
              <a:t>информации</a:t>
            </a:r>
            <a:r>
              <a:rPr lang="ru-RU" sz="1600" dirty="0"/>
              <a:t>, информационных технологиях и о защите информации" и статью 14 </a:t>
            </a:r>
            <a:r>
              <a:rPr lang="ru-RU" sz="1600" dirty="0" smtClean="0"/>
              <a:t>ФЗ "О </a:t>
            </a:r>
            <a:r>
              <a:rPr lang="ru-RU" sz="1600" dirty="0"/>
              <a:t>контрактной системе в сфере закупок товаров, работ, услуг для </a:t>
            </a:r>
            <a:r>
              <a:rPr lang="ru-RU" sz="1600" dirty="0" smtClean="0"/>
              <a:t>обеспечения</a:t>
            </a:r>
            <a:r>
              <a:rPr lang="en-US" sz="1600" dirty="0" smtClean="0"/>
              <a:t> </a:t>
            </a:r>
            <a:r>
              <a:rPr lang="ru-RU" sz="1600" dirty="0" smtClean="0"/>
              <a:t>государственных </a:t>
            </a:r>
            <a:r>
              <a:rPr lang="ru-RU" sz="1600" dirty="0"/>
              <a:t>и муниципальных </a:t>
            </a:r>
            <a:r>
              <a:rPr lang="ru-RU" sz="1600" dirty="0" smtClean="0"/>
              <a:t>нужд":</a:t>
            </a:r>
            <a:endParaRPr lang="ru-RU" sz="1600" b="1" dirty="0"/>
          </a:p>
          <a:p>
            <a:pPr lvl="1"/>
            <a:r>
              <a:rPr lang="ru-RU" sz="1600" dirty="0" smtClean="0"/>
              <a:t>Про </a:t>
            </a:r>
            <a:r>
              <a:rPr lang="ru-RU" sz="1600" b="1" dirty="0" smtClean="0"/>
              <a:t>реестр российского ПО </a:t>
            </a:r>
            <a:r>
              <a:rPr lang="ru-RU" sz="1600" dirty="0" smtClean="0"/>
              <a:t>и критерии</a:t>
            </a:r>
            <a:endParaRPr lang="en-US" sz="1600" dirty="0" smtClean="0"/>
          </a:p>
          <a:p>
            <a:pPr lvl="1"/>
            <a:r>
              <a:rPr lang="ru-RU" sz="1600" dirty="0" smtClean="0"/>
              <a:t>Про </a:t>
            </a:r>
            <a:r>
              <a:rPr lang="ru-RU" sz="1600" dirty="0"/>
              <a:t>правки в 44-ФЗ: «устанавливаются </a:t>
            </a:r>
            <a:r>
              <a:rPr lang="ru-RU" sz="1600" b="1" dirty="0"/>
              <a:t>запрет на допуск товаров, работ, услуг, </a:t>
            </a:r>
            <a:r>
              <a:rPr lang="ru-RU" sz="1600" dirty="0" smtClean="0"/>
              <a:t>происходящих </a:t>
            </a:r>
            <a:r>
              <a:rPr lang="ru-RU" sz="1600" b="1" dirty="0" smtClean="0"/>
              <a:t>из</a:t>
            </a:r>
            <a:r>
              <a:rPr lang="en-US" sz="1600" b="1" dirty="0" smtClean="0"/>
              <a:t> </a:t>
            </a:r>
            <a:r>
              <a:rPr lang="ru-RU" sz="1600" b="1" dirty="0" smtClean="0"/>
              <a:t>иностранных </a:t>
            </a:r>
            <a:r>
              <a:rPr lang="ru-RU" sz="1600" b="1" dirty="0"/>
              <a:t>государств</a:t>
            </a:r>
            <a:r>
              <a:rPr lang="ru-RU" sz="1600" dirty="0"/>
              <a:t>, </a:t>
            </a:r>
            <a:r>
              <a:rPr lang="ru-RU" sz="1600" dirty="0" smtClean="0"/>
              <a:t>соответственно </a:t>
            </a:r>
            <a:r>
              <a:rPr lang="ru-RU" sz="1600" dirty="0"/>
              <a:t>выполняемых, </a:t>
            </a:r>
            <a:r>
              <a:rPr lang="ru-RU" sz="1600" dirty="0" smtClean="0"/>
              <a:t>оказываемых</a:t>
            </a:r>
            <a:r>
              <a:rPr lang="en-US" sz="1600" dirty="0" smtClean="0"/>
              <a:t> </a:t>
            </a:r>
            <a:r>
              <a:rPr lang="ru-RU" sz="1600" dirty="0" smtClean="0"/>
              <a:t>иностранными </a:t>
            </a:r>
            <a:r>
              <a:rPr lang="ru-RU" sz="1600" dirty="0"/>
              <a:t>лицами, и ограничения допуска указанных товаров, работ, услуг для </a:t>
            </a:r>
            <a:r>
              <a:rPr lang="ru-RU" sz="1600" dirty="0" smtClean="0"/>
              <a:t>целей</a:t>
            </a:r>
            <a:r>
              <a:rPr lang="en-US" sz="1600" dirty="0" smtClean="0"/>
              <a:t> </a:t>
            </a:r>
            <a:r>
              <a:rPr lang="ru-RU" sz="1600" dirty="0" smtClean="0"/>
              <a:t>осуществления </a:t>
            </a:r>
            <a:r>
              <a:rPr lang="ru-RU" sz="1600" dirty="0"/>
              <a:t>закупок</a:t>
            </a:r>
            <a:r>
              <a:rPr lang="ru-RU" sz="1600" dirty="0" smtClean="0"/>
              <a:t>»</a:t>
            </a:r>
          </a:p>
          <a:p>
            <a:pPr lvl="1"/>
            <a:endParaRPr lang="ru-RU" sz="1800" dirty="0" smtClean="0"/>
          </a:p>
          <a:p>
            <a:pPr>
              <a:spcBef>
                <a:spcPts val="1800"/>
              </a:spcBef>
            </a:pPr>
            <a:r>
              <a:rPr lang="ru-RU" b="1" dirty="0" smtClean="0"/>
              <a:t>Федеральный </a:t>
            </a:r>
            <a:r>
              <a:rPr lang="ru-RU" b="1" dirty="0"/>
              <a:t>закон от 13 июля 2015 года N 227-ФЗ </a:t>
            </a:r>
            <a:r>
              <a:rPr lang="ru-RU" sz="1600" dirty="0"/>
              <a:t>"О внесении изменений в </a:t>
            </a:r>
            <a:r>
              <a:rPr lang="ru-RU" sz="1600" dirty="0" smtClean="0"/>
              <a:t>Федеральный</a:t>
            </a:r>
            <a:r>
              <a:rPr lang="en-US" sz="1600" dirty="0" smtClean="0"/>
              <a:t> </a:t>
            </a:r>
            <a:r>
              <a:rPr lang="ru-RU" sz="1600" dirty="0" smtClean="0"/>
              <a:t>закон </a:t>
            </a:r>
            <a:r>
              <a:rPr lang="ru-RU" sz="1600" dirty="0"/>
              <a:t>"О контрактной системе в сфере закупок товаров, работ, услуг для </a:t>
            </a:r>
            <a:r>
              <a:rPr lang="ru-RU" sz="1600" dirty="0" smtClean="0"/>
              <a:t>обеспечения</a:t>
            </a:r>
            <a:r>
              <a:rPr lang="en-US" sz="1600" dirty="0" smtClean="0"/>
              <a:t> </a:t>
            </a:r>
            <a:r>
              <a:rPr lang="ru-RU" sz="1600" dirty="0" smtClean="0"/>
              <a:t>государственных </a:t>
            </a:r>
            <a:r>
              <a:rPr lang="ru-RU" sz="1600" dirty="0"/>
              <a:t>и муниципальных нужд</a:t>
            </a:r>
            <a:r>
              <a:rPr lang="ru-RU" sz="1600" dirty="0" smtClean="0"/>
              <a:t>"</a:t>
            </a:r>
            <a:r>
              <a:rPr lang="en-US" sz="1600" dirty="0" smtClean="0"/>
              <a:t>:</a:t>
            </a:r>
            <a:endParaRPr lang="ru-RU" sz="1600" dirty="0" smtClean="0"/>
          </a:p>
          <a:p>
            <a:pPr lvl="1"/>
            <a:r>
              <a:rPr lang="ru-RU" sz="1600" dirty="0" smtClean="0"/>
              <a:t>Про правки в 44-ФЗ: Требование к участникам закупки: </a:t>
            </a:r>
            <a:r>
              <a:rPr lang="ru-RU" sz="1600" b="1" dirty="0"/>
              <a:t>участник закупки не </a:t>
            </a:r>
            <a:r>
              <a:rPr lang="ru-RU" sz="1600" b="1" dirty="0" smtClean="0"/>
              <a:t>является офшорной </a:t>
            </a:r>
            <a:r>
              <a:rPr lang="ru-RU" sz="1600" b="1" dirty="0"/>
              <a:t>компанией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b="1" dirty="0" smtClean="0"/>
          </a:p>
          <a:p>
            <a:pPr lvl="1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8219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700" dirty="0" smtClean="0"/>
              <a:t>Поддержка Правительства и Президента РФ</a:t>
            </a:r>
            <a:endParaRPr lang="ru-RU" sz="2700" dirty="0"/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3"/>
          </p:nvPr>
        </p:nvSpPr>
        <p:spPr>
          <a:xfrm>
            <a:off x="323528" y="1484784"/>
            <a:ext cx="8496622" cy="5112568"/>
          </a:xfrm>
        </p:spPr>
        <p:txBody>
          <a:bodyPr/>
          <a:lstStyle/>
          <a:p>
            <a:r>
              <a:rPr lang="ru-RU" b="1" dirty="0"/>
              <a:t>Правительством РФ установлен запрет на </a:t>
            </a:r>
            <a:r>
              <a:rPr lang="ru-RU" b="1" dirty="0" err="1"/>
              <a:t>госзакупки</a:t>
            </a:r>
            <a:r>
              <a:rPr lang="ru-RU" b="1" dirty="0"/>
              <a:t> иностранного программного обеспечения, действующий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 </a:t>
            </a:r>
            <a:r>
              <a:rPr lang="ru-RU" b="1" dirty="0"/>
              <a:t>1 января 2016 </a:t>
            </a:r>
            <a:r>
              <a:rPr lang="ru-RU" b="1" dirty="0" smtClean="0"/>
              <a:t>года </a:t>
            </a:r>
            <a:r>
              <a:rPr lang="ru-RU" dirty="0" smtClean="0"/>
              <a:t>(Постановление от 16.11.15 </a:t>
            </a:r>
            <a:r>
              <a:rPr lang="en-US" dirty="0" smtClean="0"/>
              <a:t>N </a:t>
            </a:r>
            <a:r>
              <a:rPr lang="ru-RU" dirty="0" smtClean="0"/>
              <a:t>1236):</a:t>
            </a:r>
          </a:p>
          <a:p>
            <a:pPr lvl="1"/>
            <a:r>
              <a:rPr lang="ru-RU" sz="1600" dirty="0" smtClean="0"/>
              <a:t>Запрет на </a:t>
            </a:r>
            <a:r>
              <a:rPr lang="ru-RU" sz="1600" dirty="0" err="1" smtClean="0"/>
              <a:t>госзакупки</a:t>
            </a:r>
            <a:r>
              <a:rPr lang="ru-RU" sz="1600" dirty="0" smtClean="0"/>
              <a:t> иностранного ПО, если в Реестре есть российские аналоги</a:t>
            </a:r>
          </a:p>
          <a:p>
            <a:pPr lvl="1"/>
            <a:r>
              <a:rPr lang="ru-RU" sz="1600" dirty="0" smtClean="0"/>
              <a:t>Первые продукты уже включены в Единый реестр российского ПО (01.02.16)</a:t>
            </a:r>
          </a:p>
          <a:p>
            <a:pPr lvl="1"/>
            <a:endParaRPr lang="ru-RU" sz="1800" dirty="0" smtClean="0"/>
          </a:p>
          <a:p>
            <a:pPr>
              <a:spcBef>
                <a:spcPts val="1800"/>
              </a:spcBef>
            </a:pPr>
            <a:r>
              <a:rPr lang="ru-RU" b="1" dirty="0"/>
              <a:t>Поручения Президента РФ от 29.01.2016 по итогам первого российского форума «Интернет </a:t>
            </a:r>
            <a:r>
              <a:rPr lang="ru-RU" b="1" dirty="0" smtClean="0"/>
              <a:t>экономика»:</a:t>
            </a:r>
          </a:p>
          <a:p>
            <a:pPr lvl="1"/>
            <a:r>
              <a:rPr lang="ru-RU" sz="1600" dirty="0" smtClean="0"/>
              <a:t>1. Обеспечить </a:t>
            </a:r>
            <a:r>
              <a:rPr lang="ru-RU" sz="1600" b="1" dirty="0" smtClean="0"/>
              <a:t>приоритет российскому ПО </a:t>
            </a:r>
            <a:r>
              <a:rPr lang="ru-RU" sz="1600" dirty="0" smtClean="0"/>
              <a:t>и оборудованию</a:t>
            </a:r>
          </a:p>
          <a:p>
            <a:pPr lvl="1"/>
            <a:r>
              <a:rPr lang="ru-RU" sz="1600" dirty="0"/>
              <a:t>6</a:t>
            </a:r>
            <a:r>
              <a:rPr lang="ru-RU" sz="1600" dirty="0" smtClean="0"/>
              <a:t>. Создать профессиональный </a:t>
            </a:r>
            <a:r>
              <a:rPr lang="ru-RU" sz="1600" b="1" dirty="0" smtClean="0"/>
              <a:t>Центр компетенций по </a:t>
            </a:r>
            <a:r>
              <a:rPr lang="ru-RU" sz="1600" b="1" dirty="0" err="1" smtClean="0"/>
              <a:t>импортозамещению</a:t>
            </a:r>
            <a:endParaRPr lang="ru-RU" sz="1600" b="1" dirty="0" smtClean="0"/>
          </a:p>
          <a:p>
            <a:pPr lvl="1"/>
            <a:r>
              <a:rPr lang="ru-RU" sz="1600" dirty="0"/>
              <a:t>9. </a:t>
            </a:r>
            <a:r>
              <a:rPr lang="ru-RU" sz="1600" dirty="0" smtClean="0"/>
              <a:t>Организовать </a:t>
            </a:r>
            <a:r>
              <a:rPr lang="ru-RU" sz="1600" b="1" dirty="0" smtClean="0"/>
              <a:t>мониторинг </a:t>
            </a:r>
            <a:r>
              <a:rPr lang="ru-RU" sz="1600" b="1" dirty="0"/>
              <a:t>информационных угроз </a:t>
            </a:r>
            <a:r>
              <a:rPr lang="ru-RU" sz="1600" dirty="0"/>
              <a:t>в сети </a:t>
            </a:r>
            <a:r>
              <a:rPr lang="ru-RU" sz="1600" dirty="0" smtClean="0"/>
              <a:t>интернет</a:t>
            </a:r>
          </a:p>
          <a:p>
            <a:pPr lvl="1"/>
            <a:r>
              <a:rPr lang="ru-RU" sz="1600" dirty="0" smtClean="0"/>
              <a:t>10. </a:t>
            </a:r>
            <a:r>
              <a:rPr lang="ru-RU" sz="1600" b="1" dirty="0" smtClean="0"/>
              <a:t>Защищать данные граждан </a:t>
            </a:r>
            <a:r>
              <a:rPr lang="ru-RU" sz="1600" dirty="0" smtClean="0"/>
              <a:t>РФ в сети Интернет</a:t>
            </a:r>
          </a:p>
          <a:p>
            <a:pPr lvl="1"/>
            <a:r>
              <a:rPr lang="ru-RU" sz="1600" dirty="0" smtClean="0"/>
              <a:t>11. Внедрить </a:t>
            </a:r>
            <a:r>
              <a:rPr lang="ru-RU" sz="1600" b="1" dirty="0" smtClean="0"/>
              <a:t>проверку</a:t>
            </a:r>
            <a:r>
              <a:rPr lang="ru-RU" sz="1600" dirty="0" smtClean="0"/>
              <a:t> сведений </a:t>
            </a:r>
            <a:r>
              <a:rPr lang="ru-RU" sz="1600" b="1" dirty="0" smtClean="0"/>
              <a:t>при банковском обслуживании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b="1" dirty="0" smtClean="0"/>
          </a:p>
          <a:p>
            <a:pPr lvl="1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4200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700" dirty="0" smtClean="0"/>
              <a:t>Коммерческий рынок и экономика</a:t>
            </a:r>
            <a:endParaRPr lang="ru-RU" sz="2700" dirty="0"/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3"/>
          </p:nvPr>
        </p:nvSpPr>
        <p:spPr>
          <a:xfrm>
            <a:off x="323528" y="1484784"/>
            <a:ext cx="8496622" cy="5112568"/>
          </a:xfrm>
        </p:spPr>
        <p:txBody>
          <a:bodyPr/>
          <a:lstStyle/>
          <a:p>
            <a:r>
              <a:rPr lang="ru-RU" b="1" dirty="0" smtClean="0"/>
              <a:t>Иностранные системы ИБ подорожали вслед за укреплением доллара:</a:t>
            </a:r>
            <a:endParaRPr lang="ru-RU" dirty="0" smtClean="0"/>
          </a:p>
          <a:p>
            <a:pPr lvl="1"/>
            <a:r>
              <a:rPr lang="ru-RU" sz="1600" dirty="0" smtClean="0"/>
              <a:t>Средняя </a:t>
            </a:r>
            <a:r>
              <a:rPr lang="ru-RU" sz="1600" b="1" dirty="0" smtClean="0"/>
              <a:t>стоимость иностранной </a:t>
            </a:r>
            <a:r>
              <a:rPr lang="ru-RU" sz="1600" dirty="0" smtClean="0"/>
              <a:t>корпоративной </a:t>
            </a:r>
            <a:r>
              <a:rPr lang="ru-RU" sz="1600" b="1" dirty="0" smtClean="0"/>
              <a:t>подсистемы ИБ возросла </a:t>
            </a:r>
            <a:br>
              <a:rPr lang="ru-RU" sz="1600" b="1" dirty="0" smtClean="0"/>
            </a:br>
            <a:r>
              <a:rPr lang="ru-RU" sz="1600" b="1" dirty="0" smtClean="0"/>
              <a:t>в 2 раза</a:t>
            </a:r>
            <a:r>
              <a:rPr lang="ru-RU" sz="1600" dirty="0" smtClean="0"/>
              <a:t> (с 5-7 млн. до 10-15 млн. </a:t>
            </a:r>
            <a:r>
              <a:rPr lang="ru-RU" sz="1600" dirty="0"/>
              <a:t>рублей </a:t>
            </a:r>
            <a:r>
              <a:rPr lang="ru-RU" sz="1600" dirty="0" smtClean="0"/>
              <a:t>в таких классах решений как Системы мониторинга инцидентов, Защита СУБД, Защита от сетевых вторжений и т.п.)</a:t>
            </a:r>
          </a:p>
          <a:p>
            <a:pPr lvl="1"/>
            <a:r>
              <a:rPr lang="ru-RU" sz="1600" dirty="0" smtClean="0"/>
              <a:t>Иностранные производители </a:t>
            </a:r>
            <a:r>
              <a:rPr lang="ru-RU" sz="1600" b="1" dirty="0" smtClean="0"/>
              <a:t>не в силах </a:t>
            </a:r>
            <a:r>
              <a:rPr lang="ru-RU" sz="1600" dirty="0" smtClean="0"/>
              <a:t>обеспечить цены 2013-2014 года</a:t>
            </a:r>
          </a:p>
          <a:p>
            <a:pPr lvl="1"/>
            <a:r>
              <a:rPr lang="ru-RU" sz="1600" dirty="0" smtClean="0"/>
              <a:t>Есть </a:t>
            </a:r>
            <a:r>
              <a:rPr lang="ru-RU" sz="1600" b="1" dirty="0" smtClean="0"/>
              <a:t>случаи выхода </a:t>
            </a:r>
            <a:r>
              <a:rPr lang="ru-RU" sz="1600" dirty="0" smtClean="0"/>
              <a:t>иностранных производителей </a:t>
            </a:r>
            <a:r>
              <a:rPr lang="ru-RU" sz="1600" b="1" dirty="0" smtClean="0"/>
              <a:t>с российского рынка ИБ</a:t>
            </a:r>
            <a:endParaRPr lang="ru-RU" sz="1800" b="1" dirty="0" smtClean="0"/>
          </a:p>
          <a:p>
            <a:pPr>
              <a:spcBef>
                <a:spcPts val="1800"/>
              </a:spcBef>
            </a:pPr>
            <a:r>
              <a:rPr lang="ru-RU" b="1" dirty="0" smtClean="0"/>
              <a:t>Сокращение штата ИБ в небольших компаниях:</a:t>
            </a:r>
          </a:p>
          <a:p>
            <a:pPr lvl="1"/>
            <a:r>
              <a:rPr lang="ru-RU" sz="1600" dirty="0" smtClean="0"/>
              <a:t>Вырос </a:t>
            </a:r>
            <a:r>
              <a:rPr lang="ru-RU" sz="1600" b="1" dirty="0" smtClean="0"/>
              <a:t>спрос на удобные решения</a:t>
            </a:r>
            <a:r>
              <a:rPr lang="ru-RU" sz="1600" dirty="0" smtClean="0"/>
              <a:t>, не требующие выделенного персонала ИБ</a:t>
            </a:r>
          </a:p>
          <a:p>
            <a:pPr lvl="1"/>
            <a:r>
              <a:rPr lang="ru-RU" sz="1600" dirty="0" smtClean="0"/>
              <a:t>Интерес к </a:t>
            </a:r>
            <a:r>
              <a:rPr lang="ru-RU" sz="1600" b="1" dirty="0" smtClean="0"/>
              <a:t>системам ИБ, позволяющим повысить эффективность </a:t>
            </a:r>
            <a:r>
              <a:rPr lang="ru-RU" sz="1600" dirty="0" smtClean="0"/>
              <a:t>ИТ- и ИБ-процессов</a:t>
            </a:r>
          </a:p>
          <a:p>
            <a:pPr lvl="1"/>
            <a:r>
              <a:rPr lang="ru-RU" sz="1600" b="1" dirty="0" smtClean="0"/>
              <a:t>Передача </a:t>
            </a:r>
            <a:r>
              <a:rPr lang="ru-RU" sz="1600" dirty="0" smtClean="0"/>
              <a:t>некоторых функций ИБ </a:t>
            </a:r>
            <a:r>
              <a:rPr lang="ru-RU" sz="1600" b="1" dirty="0" smtClean="0"/>
              <a:t>на аутсорсинг </a:t>
            </a:r>
            <a:r>
              <a:rPr lang="ru-RU" sz="1600" dirty="0" smtClean="0"/>
              <a:t>провайдеру услуг ИБ</a:t>
            </a:r>
          </a:p>
          <a:p>
            <a:pPr lvl="1"/>
            <a:endParaRPr lang="en-US" sz="1600" dirty="0" smtClean="0"/>
          </a:p>
          <a:p>
            <a:pPr lvl="1"/>
            <a:r>
              <a:rPr lang="ru-RU" sz="1600" i="1" dirty="0" smtClean="0"/>
              <a:t>Обратная сторона медали</a:t>
            </a:r>
            <a:r>
              <a:rPr lang="ru-RU" sz="1600" dirty="0" smtClean="0"/>
              <a:t>: появление на рынке труда незанятых специалистов, которых нанимают ряд производителей систем ИБ для усиления команды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b="1" dirty="0" smtClean="0"/>
          </a:p>
          <a:p>
            <a:pPr lvl="1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8343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5292725" algn="l"/>
              </a:tabLst>
            </a:pPr>
            <a:r>
              <a:rPr lang="ru-RU" sz="2700" dirty="0" smtClean="0"/>
              <a:t>Ключевые направления </a:t>
            </a:r>
            <a:br>
              <a:rPr lang="ru-RU" sz="2700" dirty="0" smtClean="0"/>
            </a:br>
            <a:r>
              <a:rPr lang="ru-RU" sz="2700" dirty="0"/>
              <a:t>	</a:t>
            </a:r>
            <a:r>
              <a:rPr lang="ru-RU" sz="2700" dirty="0" smtClean="0"/>
              <a:t>- Госсектор</a:t>
            </a:r>
            <a:endParaRPr lang="ru-RU" sz="2700" dirty="0"/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3"/>
          </p:nvPr>
        </p:nvSpPr>
        <p:spPr>
          <a:xfrm>
            <a:off x="323528" y="1484784"/>
            <a:ext cx="8496622" cy="5112568"/>
          </a:xfrm>
        </p:spPr>
        <p:txBody>
          <a:bodyPr/>
          <a:lstStyle/>
          <a:p>
            <a:r>
              <a:rPr lang="ru-RU" b="1" dirty="0" smtClean="0"/>
              <a:t>Активное участие в Ассоциациях производителей ПО</a:t>
            </a:r>
            <a:endParaRPr lang="ru-RU" dirty="0" smtClean="0"/>
          </a:p>
          <a:p>
            <a:pPr lvl="1"/>
            <a:endParaRPr lang="ru-RU" sz="1600" dirty="0"/>
          </a:p>
          <a:p>
            <a:pPr lvl="1"/>
            <a:endParaRPr lang="ru-RU" sz="1600" dirty="0" smtClean="0"/>
          </a:p>
          <a:p>
            <a:pPr lvl="1"/>
            <a:endParaRPr lang="ru-RU" sz="1600" dirty="0"/>
          </a:p>
          <a:p>
            <a:pPr lvl="1"/>
            <a:r>
              <a:rPr lang="ru-RU" sz="1600" dirty="0" smtClean="0"/>
              <a:t>Вхождение в Центр компетенций по </a:t>
            </a:r>
            <a:r>
              <a:rPr lang="ru-RU" sz="1600" dirty="0" err="1" smtClean="0"/>
              <a:t>импортозамещению</a:t>
            </a:r>
            <a:endParaRPr lang="ru-RU" sz="1600" dirty="0" smtClean="0"/>
          </a:p>
          <a:p>
            <a:pPr lvl="1"/>
            <a:r>
              <a:rPr lang="ru-RU" sz="1600" dirty="0" smtClean="0"/>
              <a:t>Добавление собственных продуктов в Единый реестр отечественного ПО</a:t>
            </a:r>
            <a:endParaRPr lang="ru-RU" sz="1800" dirty="0" smtClean="0"/>
          </a:p>
          <a:p>
            <a:pPr>
              <a:spcBef>
                <a:spcPts val="1800"/>
              </a:spcBef>
            </a:pPr>
            <a:r>
              <a:rPr lang="ru-RU" b="1" dirty="0" smtClean="0"/>
              <a:t>Поиск ниш рынка ИБ, в которых нет или недостаточно российских аналогов иностранному ПО</a:t>
            </a:r>
          </a:p>
          <a:p>
            <a:pPr lvl="1"/>
            <a:r>
              <a:rPr lang="ru-RU" sz="1600" dirty="0" smtClean="0"/>
              <a:t>Обеспечение безопасности СУБД, СХД</a:t>
            </a:r>
          </a:p>
          <a:p>
            <a:pPr lvl="1"/>
            <a:r>
              <a:rPr lang="ru-RU" sz="1600" dirty="0" smtClean="0"/>
              <a:t>Межсетевые экраны нового поколения</a:t>
            </a:r>
          </a:p>
          <a:p>
            <a:pPr lvl="1"/>
            <a:r>
              <a:rPr lang="ru-RU" sz="1600" dirty="0" smtClean="0"/>
              <a:t>Контроль доступа к сети на основе данных о пользователе</a:t>
            </a:r>
          </a:p>
          <a:p>
            <a:pPr lvl="1"/>
            <a:r>
              <a:rPr lang="ru-RU" sz="1600" dirty="0"/>
              <a:t>Защита беспроводных сетей и мобильных </a:t>
            </a:r>
            <a:r>
              <a:rPr lang="ru-RU" sz="1600" dirty="0" smtClean="0"/>
              <a:t>устройств</a:t>
            </a:r>
          </a:p>
          <a:p>
            <a:pPr lvl="1"/>
            <a:r>
              <a:rPr lang="en-US" sz="1600" dirty="0" smtClean="0"/>
              <a:t>…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b="1" dirty="0" smtClean="0"/>
          </a:p>
          <a:p>
            <a:pPr lvl="1"/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919301"/>
            <a:ext cx="2232248" cy="78912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1919301"/>
            <a:ext cx="2207770" cy="82407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048" y="1844824"/>
            <a:ext cx="2358685" cy="89854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4288" y="1919301"/>
            <a:ext cx="1979712" cy="71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89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3232150" algn="l"/>
              </a:tabLst>
            </a:pPr>
            <a:r>
              <a:rPr lang="ru-RU" sz="2700" dirty="0" smtClean="0"/>
              <a:t>Ключевые направления </a:t>
            </a:r>
            <a:br>
              <a:rPr lang="ru-RU" sz="2700" dirty="0" smtClean="0"/>
            </a:br>
            <a:r>
              <a:rPr lang="ru-RU" sz="2700" dirty="0" smtClean="0"/>
              <a:t>	– Коммерческий сектор</a:t>
            </a:r>
            <a:endParaRPr lang="ru-RU" sz="2700" dirty="0"/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3"/>
          </p:nvPr>
        </p:nvSpPr>
        <p:spPr>
          <a:xfrm>
            <a:off x="323528" y="1484784"/>
            <a:ext cx="8496622" cy="5112568"/>
          </a:xfrm>
        </p:spPr>
        <p:txBody>
          <a:bodyPr/>
          <a:lstStyle/>
          <a:p>
            <a:r>
              <a:rPr lang="ru-RU" b="1" dirty="0" smtClean="0"/>
              <a:t>Акцент на повышении эффективности ИТ- и ИБ-процессов</a:t>
            </a:r>
            <a:endParaRPr lang="ru-RU" dirty="0" smtClean="0"/>
          </a:p>
          <a:p>
            <a:pPr lvl="1"/>
            <a:r>
              <a:rPr lang="ru-RU" sz="1600" dirty="0" smtClean="0"/>
              <a:t>Продвижение </a:t>
            </a:r>
            <a:r>
              <a:rPr lang="en-US" sz="1600" b="1" dirty="0" err="1" smtClean="0"/>
              <a:t>IdM</a:t>
            </a:r>
            <a:r>
              <a:rPr lang="ru-RU" sz="1600" b="1" dirty="0" smtClean="0"/>
              <a:t> решений </a:t>
            </a:r>
            <a:r>
              <a:rPr lang="ru-RU" sz="1600" dirty="0" smtClean="0"/>
              <a:t>для оптимизации процедур предоставления или отзыва доступа к информационным системам и ресурсам</a:t>
            </a:r>
          </a:p>
          <a:p>
            <a:pPr lvl="1"/>
            <a:r>
              <a:rPr lang="ru-RU" sz="1600" dirty="0" smtClean="0"/>
              <a:t>Внедрение систем </a:t>
            </a:r>
            <a:r>
              <a:rPr lang="ru-RU" sz="1600" b="1" dirty="0" smtClean="0"/>
              <a:t>визуализации ИБ-процессов</a:t>
            </a:r>
            <a:r>
              <a:rPr lang="ru-RU" sz="1600" dirty="0" smtClean="0"/>
              <a:t>, отображения очагов проблем, вычисления ключевых </a:t>
            </a:r>
            <a:r>
              <a:rPr lang="ru-RU" sz="1600" b="1" dirty="0" smtClean="0"/>
              <a:t>метрик эффективности </a:t>
            </a:r>
            <a:r>
              <a:rPr lang="ru-RU" sz="1600" dirty="0" smtClean="0"/>
              <a:t>ИБ</a:t>
            </a:r>
          </a:p>
          <a:p>
            <a:pPr>
              <a:spcBef>
                <a:spcPts val="1800"/>
              </a:spcBef>
            </a:pPr>
            <a:r>
              <a:rPr lang="ru-RU" b="1" dirty="0" smtClean="0"/>
              <a:t>Акцент на выявлении мошенничества и утечек информации</a:t>
            </a:r>
          </a:p>
          <a:p>
            <a:pPr lvl="1"/>
            <a:r>
              <a:rPr lang="ru-RU" sz="1600" dirty="0" smtClean="0"/>
              <a:t>Разработка готовых сценариев применения Систем по борьбе с утечками информации (</a:t>
            </a:r>
            <a:r>
              <a:rPr lang="en-US" sz="1600" b="1" dirty="0" smtClean="0"/>
              <a:t>DLP</a:t>
            </a:r>
            <a:r>
              <a:rPr lang="en-US" sz="1600" dirty="0" smtClean="0"/>
              <a:t>)</a:t>
            </a:r>
            <a:r>
              <a:rPr lang="ru-RU" sz="1600" dirty="0" smtClean="0"/>
              <a:t>, контроль над </a:t>
            </a:r>
            <a:r>
              <a:rPr lang="ru-RU" sz="1600" b="1" dirty="0" smtClean="0"/>
              <a:t>внутренним мошенничеством </a:t>
            </a:r>
            <a:r>
              <a:rPr lang="ru-RU" sz="1600" dirty="0" smtClean="0"/>
              <a:t>в ключевых бизнес-процессах</a:t>
            </a:r>
          </a:p>
          <a:p>
            <a:pPr>
              <a:spcBef>
                <a:spcPts val="1800"/>
              </a:spcBef>
            </a:pPr>
            <a:r>
              <a:rPr lang="ru-RU" b="1" dirty="0"/>
              <a:t>Акцент на </a:t>
            </a:r>
            <a:r>
              <a:rPr lang="ru-RU" b="1" dirty="0" smtClean="0"/>
              <a:t>снижении нагрузки на сотрудников ИБ в компаниях</a:t>
            </a:r>
            <a:endParaRPr lang="ru-RU" b="1" dirty="0"/>
          </a:p>
          <a:p>
            <a:pPr lvl="1"/>
            <a:r>
              <a:rPr lang="ru-RU" sz="1600" dirty="0" smtClean="0"/>
              <a:t>Разработка </a:t>
            </a:r>
            <a:r>
              <a:rPr lang="ru-RU" sz="1600" b="1" dirty="0" smtClean="0"/>
              <a:t>удобных интерфейсов </a:t>
            </a:r>
            <a:r>
              <a:rPr lang="ru-RU" sz="1600" dirty="0" smtClean="0"/>
              <a:t>для конечных пользователей систем ИБ</a:t>
            </a:r>
          </a:p>
          <a:p>
            <a:pPr lvl="1"/>
            <a:r>
              <a:rPr lang="ru-RU" sz="1600" dirty="0" smtClean="0"/>
              <a:t>Предоставление готовых </a:t>
            </a:r>
            <a:r>
              <a:rPr lang="ru-RU" sz="1600" b="1" dirty="0" smtClean="0"/>
              <a:t>вариантов использования</a:t>
            </a:r>
            <a:r>
              <a:rPr lang="ru-RU" sz="1600" dirty="0" smtClean="0"/>
              <a:t> систем ИБ </a:t>
            </a:r>
            <a:r>
              <a:rPr lang="ru-RU" sz="1600" b="1" dirty="0" smtClean="0"/>
              <a:t>из коробки</a:t>
            </a:r>
            <a:r>
              <a:rPr lang="ru-RU" sz="1600" b="1" dirty="0"/>
              <a:t/>
            </a:r>
            <a:br>
              <a:rPr lang="ru-RU" sz="1600" b="1" dirty="0"/>
            </a:br>
            <a:endParaRPr lang="ru-RU" sz="1600" b="1" dirty="0" smtClean="0"/>
          </a:p>
          <a:p>
            <a:pPr lvl="1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0597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955925" algn="l"/>
              </a:tabLst>
            </a:pPr>
            <a:r>
              <a:rPr lang="ru-RU" sz="2700" dirty="0" smtClean="0"/>
              <a:t>Ключевые направления </a:t>
            </a:r>
            <a:br>
              <a:rPr lang="ru-RU" sz="2700" dirty="0" smtClean="0"/>
            </a:br>
            <a:r>
              <a:rPr lang="ru-RU" sz="2700" dirty="0" smtClean="0"/>
              <a:t>	– Аутсорсинг функций ИБ</a:t>
            </a:r>
            <a:endParaRPr lang="ru-RU" sz="2700" dirty="0"/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3"/>
          </p:nvPr>
        </p:nvSpPr>
        <p:spPr>
          <a:xfrm>
            <a:off x="323528" y="1484784"/>
            <a:ext cx="8496622" cy="5112568"/>
          </a:xfrm>
        </p:spPr>
        <p:txBody>
          <a:bodyPr/>
          <a:lstStyle/>
          <a:p>
            <a:r>
              <a:rPr lang="ru-RU" b="1" dirty="0" smtClean="0"/>
              <a:t>Определение наиболее востребованных функций ИБ</a:t>
            </a:r>
            <a:endParaRPr lang="ru-RU" dirty="0" smtClean="0"/>
          </a:p>
          <a:p>
            <a:pPr lvl="1"/>
            <a:r>
              <a:rPr lang="ru-RU" sz="1600" dirty="0" smtClean="0"/>
              <a:t>Мониторинг и реагирование на инциденты ИБ</a:t>
            </a:r>
          </a:p>
          <a:p>
            <a:pPr lvl="1"/>
            <a:r>
              <a:rPr lang="ru-RU" sz="1600" dirty="0" smtClean="0"/>
              <a:t>Администрирование и эксплуатация аналитических сложных систем ИБ</a:t>
            </a:r>
          </a:p>
          <a:p>
            <a:pPr lvl="1"/>
            <a:r>
              <a:rPr lang="ru-RU" sz="1600" dirty="0" smtClean="0"/>
              <a:t>Противодействие киберпреступности и анализ новых трендов атак</a:t>
            </a:r>
          </a:p>
          <a:p>
            <a:pPr>
              <a:spcBef>
                <a:spcPts val="1800"/>
              </a:spcBef>
            </a:pPr>
            <a:r>
              <a:rPr lang="ru-RU" b="1" dirty="0" smtClean="0"/>
              <a:t>Предоставление масштабируемых сервисов ИБ</a:t>
            </a:r>
          </a:p>
          <a:p>
            <a:pPr lvl="1"/>
            <a:r>
              <a:rPr lang="ru-RU" sz="1600" dirty="0" smtClean="0"/>
              <a:t>Применение зарубежного опыта оказания услуг ИБ и бизнес-моделей </a:t>
            </a:r>
            <a:br>
              <a:rPr lang="ru-RU" sz="1600" dirty="0" smtClean="0"/>
            </a:br>
            <a:r>
              <a:rPr lang="en-US" sz="1600" dirty="0" smtClean="0"/>
              <a:t>Software as a Service, Security as a Service</a:t>
            </a:r>
            <a:endParaRPr lang="ru-RU" sz="1600" dirty="0" smtClean="0"/>
          </a:p>
          <a:p>
            <a:pPr>
              <a:spcBef>
                <a:spcPts val="1800"/>
              </a:spcBef>
            </a:pPr>
            <a:r>
              <a:rPr lang="ru-RU" b="1" dirty="0" smtClean="0"/>
              <a:t>Агрегация ресурсов и обеспечение выгодной стоимости услуги</a:t>
            </a:r>
            <a:endParaRPr lang="ru-RU" b="1" dirty="0"/>
          </a:p>
          <a:p>
            <a:pPr lvl="1"/>
            <a:r>
              <a:rPr lang="ru-RU" sz="1600" dirty="0" smtClean="0"/>
              <a:t>Более эффективное расходование средств при подключении к услуге, чем при запуске такой же функции ИБ внутри компании</a:t>
            </a:r>
          </a:p>
          <a:p>
            <a:pPr lvl="1"/>
            <a:r>
              <a:rPr lang="ru-RU" sz="1600" dirty="0" smtClean="0"/>
              <a:t>Предоставление выгоды компаниям, снижающим численность персонала и заинтересованным в сохранении уровня защищенности</a:t>
            </a:r>
          </a:p>
          <a:p>
            <a:pPr marL="360000" lvl="1" indent="0">
              <a:buNone/>
            </a:pPr>
            <a:r>
              <a:rPr lang="ru-RU" sz="1600" dirty="0"/>
              <a:t/>
            </a:r>
            <a:br>
              <a:rPr lang="ru-RU" sz="1600" dirty="0"/>
            </a:br>
            <a:endParaRPr lang="ru-RU" sz="1600" b="1" dirty="0" smtClean="0"/>
          </a:p>
          <a:p>
            <a:pPr lvl="1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0147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ar">
      <a:majorFont>
        <a:latin typeface="Segoe UI"/>
        <a:ea typeface=""/>
        <a:cs typeface=""/>
      </a:majorFont>
      <a:minorFont>
        <a:latin typeface="Segoe UI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16385</TotalTime>
  <Words>518</Words>
  <Application>Microsoft Office PowerPoint</Application>
  <PresentationFormat>Экран (4:3)</PresentationFormat>
  <Paragraphs>87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Про Solar Security</vt:lpstr>
      <vt:lpstr>Содержание выступления</vt:lpstr>
      <vt:lpstr>Господдержка и импортозамещение</vt:lpstr>
      <vt:lpstr>Поддержка Правительства и Президента РФ</vt:lpstr>
      <vt:lpstr>Коммерческий рынок и экономика</vt:lpstr>
      <vt:lpstr>Ключевые направления   - Госсектор</vt:lpstr>
      <vt:lpstr>Ключевые направления   – Коммерческий сектор</vt:lpstr>
      <vt:lpstr>Ключевые направления   – Аутсорсинг функций ИБ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ya.petika</dc:creator>
  <cp:lastModifiedBy>user</cp:lastModifiedBy>
  <cp:revision>352</cp:revision>
  <cp:lastPrinted>2016-02-04T06:38:25Z</cp:lastPrinted>
  <dcterms:created xsi:type="dcterms:W3CDTF">2015-03-23T15:40:42Z</dcterms:created>
  <dcterms:modified xsi:type="dcterms:W3CDTF">2016-02-09T15:13:10Z</dcterms:modified>
</cp:coreProperties>
</file>